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8" r:id="rId3"/>
    <p:sldId id="257" r:id="rId4"/>
    <p:sldId id="273" r:id="rId5"/>
    <p:sldId id="275" r:id="rId6"/>
    <p:sldId id="259" r:id="rId7"/>
    <p:sldId id="267" r:id="rId8"/>
    <p:sldId id="268" r:id="rId9"/>
    <p:sldId id="263" r:id="rId10"/>
    <p:sldId id="270" r:id="rId11"/>
    <p:sldId id="269" r:id="rId12"/>
    <p:sldId id="260" r:id="rId13"/>
    <p:sldId id="272" r:id="rId14"/>
    <p:sldId id="271" r:id="rId15"/>
    <p:sldId id="277" r:id="rId16"/>
    <p:sldId id="276" r:id="rId17"/>
    <p:sldId id="278" r:id="rId18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43BB7EF-07DB-4284-B563-5D82E318E54A}" v="58" dt="2023-09-13T16:20:27.76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Střední styl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04" autoAdjust="0"/>
    <p:restoredTop sz="90528" autoAdjust="0"/>
  </p:normalViewPr>
  <p:slideViewPr>
    <p:cSldViewPr snapToGrid="0">
      <p:cViewPr varScale="1">
        <p:scale>
          <a:sx n="72" d="100"/>
          <a:sy n="72" d="100"/>
        </p:scale>
        <p:origin x="101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n Vasek" userId="2b396a6d6186400e" providerId="LiveId" clId="{943BB7EF-07DB-4284-B563-5D82E318E54A}"/>
    <pc:docChg chg="custSel modSld">
      <pc:chgData name="Jan Vasek" userId="2b396a6d6186400e" providerId="LiveId" clId="{943BB7EF-07DB-4284-B563-5D82E318E54A}" dt="2023-09-13T16:21:00.768" v="401" actId="207"/>
      <pc:docMkLst>
        <pc:docMk/>
      </pc:docMkLst>
      <pc:sldChg chg="modSp mod modAnim">
        <pc:chgData name="Jan Vasek" userId="2b396a6d6186400e" providerId="LiveId" clId="{943BB7EF-07DB-4284-B563-5D82E318E54A}" dt="2023-09-13T16:11:14.301" v="263"/>
        <pc:sldMkLst>
          <pc:docMk/>
          <pc:sldMk cId="358227484" sldId="257"/>
        </pc:sldMkLst>
        <pc:spChg chg="mod">
          <ac:chgData name="Jan Vasek" userId="2b396a6d6186400e" providerId="LiveId" clId="{943BB7EF-07DB-4284-B563-5D82E318E54A}" dt="2023-09-13T16:10:39.878" v="259" actId="14100"/>
          <ac:spMkLst>
            <pc:docMk/>
            <pc:sldMk cId="358227484" sldId="257"/>
            <ac:spMk id="8" creationId="{601D1951-F3F7-951C-E5AF-4B81A854FA89}"/>
          </ac:spMkLst>
        </pc:spChg>
        <pc:spChg chg="mod">
          <ac:chgData name="Jan Vasek" userId="2b396a6d6186400e" providerId="LiveId" clId="{943BB7EF-07DB-4284-B563-5D82E318E54A}" dt="2023-09-13T16:08:17.028" v="104" actId="207"/>
          <ac:spMkLst>
            <pc:docMk/>
            <pc:sldMk cId="358227484" sldId="257"/>
            <ac:spMk id="9" creationId="{AEAEC0C5-AD24-D136-8EC1-97B55FD0B28B}"/>
          </ac:spMkLst>
        </pc:spChg>
      </pc:sldChg>
      <pc:sldChg chg="modAnim">
        <pc:chgData name="Jan Vasek" userId="2b396a6d6186400e" providerId="LiveId" clId="{943BB7EF-07DB-4284-B563-5D82E318E54A}" dt="2023-09-13T16:05:38.169" v="1"/>
        <pc:sldMkLst>
          <pc:docMk/>
          <pc:sldMk cId="4128501971" sldId="258"/>
        </pc:sldMkLst>
      </pc:sldChg>
      <pc:sldChg chg="modSp modAnim">
        <pc:chgData name="Jan Vasek" userId="2b396a6d6186400e" providerId="LiveId" clId="{943BB7EF-07DB-4284-B563-5D82E318E54A}" dt="2023-09-13T16:17:24.982" v="360" actId="20577"/>
        <pc:sldMkLst>
          <pc:docMk/>
          <pc:sldMk cId="915072190" sldId="259"/>
        </pc:sldMkLst>
        <pc:spChg chg="mod">
          <ac:chgData name="Jan Vasek" userId="2b396a6d6186400e" providerId="LiveId" clId="{943BB7EF-07DB-4284-B563-5D82E318E54A}" dt="2023-09-13T16:17:24.982" v="360" actId="20577"/>
          <ac:spMkLst>
            <pc:docMk/>
            <pc:sldMk cId="915072190" sldId="259"/>
            <ac:spMk id="2" creationId="{81DABC3D-8871-0FDA-9630-ABAAF3E485FC}"/>
          </ac:spMkLst>
        </pc:spChg>
      </pc:sldChg>
      <pc:sldChg chg="modSp mod modAnim">
        <pc:chgData name="Jan Vasek" userId="2b396a6d6186400e" providerId="LiveId" clId="{943BB7EF-07DB-4284-B563-5D82E318E54A}" dt="2023-09-13T16:17:36.409" v="365" actId="207"/>
        <pc:sldMkLst>
          <pc:docMk/>
          <pc:sldMk cId="1433193877" sldId="260"/>
        </pc:sldMkLst>
        <pc:spChg chg="mod">
          <ac:chgData name="Jan Vasek" userId="2b396a6d6186400e" providerId="LiveId" clId="{943BB7EF-07DB-4284-B563-5D82E318E54A}" dt="2023-09-13T16:17:36.409" v="365" actId="207"/>
          <ac:spMkLst>
            <pc:docMk/>
            <pc:sldMk cId="1433193877" sldId="260"/>
            <ac:spMk id="2" creationId="{D1C38684-4756-1F28-B49F-F6F634A772F1}"/>
          </ac:spMkLst>
        </pc:spChg>
        <pc:spChg chg="mod">
          <ac:chgData name="Jan Vasek" userId="2b396a6d6186400e" providerId="LiveId" clId="{943BB7EF-07DB-4284-B563-5D82E318E54A}" dt="2023-09-13T16:07:03.412" v="10" actId="20577"/>
          <ac:spMkLst>
            <pc:docMk/>
            <pc:sldMk cId="1433193877" sldId="260"/>
            <ac:spMk id="4" creationId="{F5B740E3-FE6F-010A-E8D0-2089304E639B}"/>
          </ac:spMkLst>
        </pc:spChg>
      </pc:sldChg>
      <pc:sldChg chg="modSp mod">
        <pc:chgData name="Jan Vasek" userId="2b396a6d6186400e" providerId="LiveId" clId="{943BB7EF-07DB-4284-B563-5D82E318E54A}" dt="2023-09-13T16:14:41.909" v="297" actId="403"/>
        <pc:sldMkLst>
          <pc:docMk/>
          <pc:sldMk cId="1651846041" sldId="263"/>
        </pc:sldMkLst>
        <pc:spChg chg="mod">
          <ac:chgData name="Jan Vasek" userId="2b396a6d6186400e" providerId="LiveId" clId="{943BB7EF-07DB-4284-B563-5D82E318E54A}" dt="2023-09-13T16:14:41.909" v="297" actId="403"/>
          <ac:spMkLst>
            <pc:docMk/>
            <pc:sldMk cId="1651846041" sldId="263"/>
            <ac:spMk id="3" creationId="{C09416CA-0208-A9DA-E813-A740C18F6F99}"/>
          </ac:spMkLst>
        </pc:spChg>
      </pc:sldChg>
      <pc:sldChg chg="modSp mod modAnim">
        <pc:chgData name="Jan Vasek" userId="2b396a6d6186400e" providerId="LiveId" clId="{943BB7EF-07DB-4284-B563-5D82E318E54A}" dt="2023-09-13T16:14:16.542" v="288" actId="14100"/>
        <pc:sldMkLst>
          <pc:docMk/>
          <pc:sldMk cId="398363753" sldId="267"/>
        </pc:sldMkLst>
        <pc:spChg chg="mod">
          <ac:chgData name="Jan Vasek" userId="2b396a6d6186400e" providerId="LiveId" clId="{943BB7EF-07DB-4284-B563-5D82E318E54A}" dt="2023-09-13T16:14:16.542" v="288" actId="14100"/>
          <ac:spMkLst>
            <pc:docMk/>
            <pc:sldMk cId="398363753" sldId="267"/>
            <ac:spMk id="3" creationId="{6C1513FA-1731-189D-9C4A-43163BEF260D}"/>
          </ac:spMkLst>
        </pc:spChg>
      </pc:sldChg>
      <pc:sldChg chg="modSp mod">
        <pc:chgData name="Jan Vasek" userId="2b396a6d6186400e" providerId="LiveId" clId="{943BB7EF-07DB-4284-B563-5D82E318E54A}" dt="2023-09-13T16:17:01.915" v="356" actId="790"/>
        <pc:sldMkLst>
          <pc:docMk/>
          <pc:sldMk cId="211740816" sldId="268"/>
        </pc:sldMkLst>
        <pc:spChg chg="mod">
          <ac:chgData name="Jan Vasek" userId="2b396a6d6186400e" providerId="LiveId" clId="{943BB7EF-07DB-4284-B563-5D82E318E54A}" dt="2023-09-13T16:17:01.915" v="356" actId="790"/>
          <ac:spMkLst>
            <pc:docMk/>
            <pc:sldMk cId="211740816" sldId="268"/>
            <ac:spMk id="2" creationId="{08712418-BAC3-AEDD-6C10-54E0404042ED}"/>
          </ac:spMkLst>
        </pc:spChg>
        <pc:spChg chg="mod">
          <ac:chgData name="Jan Vasek" userId="2b396a6d6186400e" providerId="LiveId" clId="{943BB7EF-07DB-4284-B563-5D82E318E54A}" dt="2023-09-13T16:14:25.527" v="293" actId="27636"/>
          <ac:spMkLst>
            <pc:docMk/>
            <pc:sldMk cId="211740816" sldId="268"/>
            <ac:spMk id="3" creationId="{80D27981-E921-0D83-13BA-9A7B78B19F01}"/>
          </ac:spMkLst>
        </pc:spChg>
      </pc:sldChg>
      <pc:sldChg chg="addSp delSp modSp mod">
        <pc:chgData name="Jan Vasek" userId="2b396a6d6186400e" providerId="LiveId" clId="{943BB7EF-07DB-4284-B563-5D82E318E54A}" dt="2023-09-13T16:16:27.985" v="355" actId="27636"/>
        <pc:sldMkLst>
          <pc:docMk/>
          <pc:sldMk cId="53105379" sldId="269"/>
        </pc:sldMkLst>
        <pc:spChg chg="mod">
          <ac:chgData name="Jan Vasek" userId="2b396a6d6186400e" providerId="LiveId" clId="{943BB7EF-07DB-4284-B563-5D82E318E54A}" dt="2023-09-13T16:16:27.985" v="355" actId="27636"/>
          <ac:spMkLst>
            <pc:docMk/>
            <pc:sldMk cId="53105379" sldId="269"/>
            <ac:spMk id="2" creationId="{884AE19F-AFDA-7C81-7521-1F574F507C86}"/>
          </ac:spMkLst>
        </pc:spChg>
        <pc:grpChg chg="mod">
          <ac:chgData name="Jan Vasek" userId="2b396a6d6186400e" providerId="LiveId" clId="{943BB7EF-07DB-4284-B563-5D82E318E54A}" dt="2023-09-13T16:15:54.829" v="303" actId="1076"/>
          <ac:grpSpMkLst>
            <pc:docMk/>
            <pc:sldMk cId="53105379" sldId="269"/>
            <ac:grpSpMk id="4" creationId="{87BAB828-1FBB-78B0-B0C1-9BCA793BDD6A}"/>
          </ac:grpSpMkLst>
        </pc:grpChg>
        <pc:graphicFrameChg chg="add del mod">
          <ac:chgData name="Jan Vasek" userId="2b396a6d6186400e" providerId="LiveId" clId="{943BB7EF-07DB-4284-B563-5D82E318E54A}" dt="2023-09-13T16:15:42.956" v="302" actId="478"/>
          <ac:graphicFrameMkLst>
            <pc:docMk/>
            <pc:sldMk cId="53105379" sldId="269"/>
            <ac:graphicFrameMk id="3" creationId="{09CA18E1-C74C-5798-C6BD-9553798D856F}"/>
          </ac:graphicFrameMkLst>
        </pc:graphicFrameChg>
      </pc:sldChg>
      <pc:sldChg chg="modSp mod modAnim">
        <pc:chgData name="Jan Vasek" userId="2b396a6d6186400e" providerId="LiveId" clId="{943BB7EF-07DB-4284-B563-5D82E318E54A}" dt="2023-09-13T16:18:45.177" v="373"/>
        <pc:sldMkLst>
          <pc:docMk/>
          <pc:sldMk cId="1971802613" sldId="271"/>
        </pc:sldMkLst>
        <pc:grpChg chg="mod">
          <ac:chgData name="Jan Vasek" userId="2b396a6d6186400e" providerId="LiveId" clId="{943BB7EF-07DB-4284-B563-5D82E318E54A}" dt="2023-09-13T16:06:29.279" v="5" actId="14100"/>
          <ac:grpSpMkLst>
            <pc:docMk/>
            <pc:sldMk cId="1971802613" sldId="271"/>
            <ac:grpSpMk id="6" creationId="{077060F1-602F-0A38-5C00-A505F8E0DA2B}"/>
          </ac:grpSpMkLst>
        </pc:grpChg>
        <pc:picChg chg="mod">
          <ac:chgData name="Jan Vasek" userId="2b396a6d6186400e" providerId="LiveId" clId="{943BB7EF-07DB-4284-B563-5D82E318E54A}" dt="2023-09-13T16:06:17.747" v="4" actId="1076"/>
          <ac:picMkLst>
            <pc:docMk/>
            <pc:sldMk cId="1971802613" sldId="271"/>
            <ac:picMk id="4" creationId="{282793D9-90F3-0F7C-9AEB-9BC9187B415E}"/>
          </ac:picMkLst>
        </pc:picChg>
      </pc:sldChg>
      <pc:sldChg chg="delSp modAnim">
        <pc:chgData name="Jan Vasek" userId="2b396a6d6186400e" providerId="LiveId" clId="{943BB7EF-07DB-4284-B563-5D82E318E54A}" dt="2023-09-13T16:18:09.798" v="368"/>
        <pc:sldMkLst>
          <pc:docMk/>
          <pc:sldMk cId="1587442406" sldId="272"/>
        </pc:sldMkLst>
        <pc:picChg chg="del">
          <ac:chgData name="Jan Vasek" userId="2b396a6d6186400e" providerId="LiveId" clId="{943BB7EF-07DB-4284-B563-5D82E318E54A}" dt="2023-09-11T05:25:15.743" v="0" actId="478"/>
          <ac:picMkLst>
            <pc:docMk/>
            <pc:sldMk cId="1587442406" sldId="272"/>
            <ac:picMk id="1026" creationId="{5152FF54-49EF-1B7F-2B31-5795F7A4876B}"/>
          </ac:picMkLst>
        </pc:picChg>
      </pc:sldChg>
      <pc:sldChg chg="modSp mod modAnim">
        <pc:chgData name="Jan Vasek" userId="2b396a6d6186400e" providerId="LiveId" clId="{943BB7EF-07DB-4284-B563-5D82E318E54A}" dt="2023-09-13T16:12:53.299" v="277"/>
        <pc:sldMkLst>
          <pc:docMk/>
          <pc:sldMk cId="1613912308" sldId="275"/>
        </pc:sldMkLst>
        <pc:spChg chg="mod">
          <ac:chgData name="Jan Vasek" userId="2b396a6d6186400e" providerId="LiveId" clId="{943BB7EF-07DB-4284-B563-5D82E318E54A}" dt="2023-09-13T16:12:01.434" v="266" actId="1076"/>
          <ac:spMkLst>
            <pc:docMk/>
            <pc:sldMk cId="1613912308" sldId="275"/>
            <ac:spMk id="2" creationId="{54A8523E-6EEF-1395-556F-5E59202353D9}"/>
          </ac:spMkLst>
        </pc:spChg>
        <pc:spChg chg="mod">
          <ac:chgData name="Jan Vasek" userId="2b396a6d6186400e" providerId="LiveId" clId="{943BB7EF-07DB-4284-B563-5D82E318E54A}" dt="2023-09-13T16:12:18.252" v="269" actId="1076"/>
          <ac:spMkLst>
            <pc:docMk/>
            <pc:sldMk cId="1613912308" sldId="275"/>
            <ac:spMk id="3" creationId="{66ECF71A-3A61-45C5-9867-E6FC999E7882}"/>
          </ac:spMkLst>
        </pc:spChg>
        <pc:spChg chg="mod">
          <ac:chgData name="Jan Vasek" userId="2b396a6d6186400e" providerId="LiveId" clId="{943BB7EF-07DB-4284-B563-5D82E318E54A}" dt="2023-09-13T16:12:32.911" v="272" actId="1076"/>
          <ac:spMkLst>
            <pc:docMk/>
            <pc:sldMk cId="1613912308" sldId="275"/>
            <ac:spMk id="5" creationId="{8B068F56-5478-E4BD-2699-9BB706044449}"/>
          </ac:spMkLst>
        </pc:spChg>
        <pc:graphicFrameChg chg="modGraphic">
          <ac:chgData name="Jan Vasek" userId="2b396a6d6186400e" providerId="LiveId" clId="{943BB7EF-07DB-4284-B563-5D82E318E54A}" dt="2023-09-13T16:12:26.350" v="271" actId="207"/>
          <ac:graphicFrameMkLst>
            <pc:docMk/>
            <pc:sldMk cId="1613912308" sldId="275"/>
            <ac:graphicFrameMk id="4" creationId="{273B0362-6E06-9616-716E-D98C01F58C7D}"/>
          </ac:graphicFrameMkLst>
        </pc:graphicFrameChg>
      </pc:sldChg>
      <pc:sldChg chg="modSp mod modAnim">
        <pc:chgData name="Jan Vasek" userId="2b396a6d6186400e" providerId="LiveId" clId="{943BB7EF-07DB-4284-B563-5D82E318E54A}" dt="2023-09-13T16:21:00.768" v="401" actId="207"/>
        <pc:sldMkLst>
          <pc:docMk/>
          <pc:sldMk cId="3507540625" sldId="276"/>
        </pc:sldMkLst>
        <pc:spChg chg="mod">
          <ac:chgData name="Jan Vasek" userId="2b396a6d6186400e" providerId="LiveId" clId="{943BB7EF-07DB-4284-B563-5D82E318E54A}" dt="2023-09-13T16:19:30.423" v="382" actId="403"/>
          <ac:spMkLst>
            <pc:docMk/>
            <pc:sldMk cId="3507540625" sldId="276"/>
            <ac:spMk id="8" creationId="{147F5F90-8341-DBE0-3A32-BF45C20787F6}"/>
          </ac:spMkLst>
        </pc:spChg>
        <pc:spChg chg="mod">
          <ac:chgData name="Jan Vasek" userId="2b396a6d6186400e" providerId="LiveId" clId="{943BB7EF-07DB-4284-B563-5D82E318E54A}" dt="2023-09-13T16:19:44.416" v="387" actId="14100"/>
          <ac:spMkLst>
            <pc:docMk/>
            <pc:sldMk cId="3507540625" sldId="276"/>
            <ac:spMk id="9" creationId="{CE43F1F0-C7CD-91C4-C8DD-F1DA9917CC8E}"/>
          </ac:spMkLst>
        </pc:spChg>
        <pc:spChg chg="mod">
          <ac:chgData name="Jan Vasek" userId="2b396a6d6186400e" providerId="LiveId" clId="{943BB7EF-07DB-4284-B563-5D82E318E54A}" dt="2023-09-13T16:20:41.183" v="399" actId="207"/>
          <ac:spMkLst>
            <pc:docMk/>
            <pc:sldMk cId="3507540625" sldId="276"/>
            <ac:spMk id="10" creationId="{D3BE0525-6F14-871A-606B-BBA902E76989}"/>
          </ac:spMkLst>
        </pc:spChg>
        <pc:spChg chg="mod">
          <ac:chgData name="Jan Vasek" userId="2b396a6d6186400e" providerId="LiveId" clId="{943BB7EF-07DB-4284-B563-5D82E318E54A}" dt="2023-09-13T16:20:52.278" v="400" actId="207"/>
          <ac:spMkLst>
            <pc:docMk/>
            <pc:sldMk cId="3507540625" sldId="276"/>
            <ac:spMk id="11" creationId="{E2E14264-8BAA-60F0-5F4F-514EE9445A6B}"/>
          </ac:spMkLst>
        </pc:spChg>
        <pc:spChg chg="mod">
          <ac:chgData name="Jan Vasek" userId="2b396a6d6186400e" providerId="LiveId" clId="{943BB7EF-07DB-4284-B563-5D82E318E54A}" dt="2023-09-13T16:21:00.768" v="401" actId="207"/>
          <ac:spMkLst>
            <pc:docMk/>
            <pc:sldMk cId="3507540625" sldId="276"/>
            <ac:spMk id="13" creationId="{CCE4AF4B-CB6F-E987-84E6-FF66C3269332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Se&#353;it2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Se&#353;it2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sz="2000" b="1"/>
              <a:t>Úsporná</a:t>
            </a:r>
            <a:r>
              <a:rPr lang="cs-CZ" sz="2000" b="1" baseline="0"/>
              <a:t> opatření v oblasti energetiky </a:t>
            </a:r>
            <a:endParaRPr lang="cs-CZ" sz="2000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>
        <c:manualLayout>
          <c:layoutTarget val="inner"/>
          <c:xMode val="edge"/>
          <c:yMode val="edge"/>
          <c:x val="0.2695695538057743"/>
          <c:y val="0.17634259259259263"/>
          <c:w val="0.46363888888888888"/>
          <c:h val="0.77273148148148152"/>
        </c:manualLayout>
      </c:layout>
      <c:pieChart>
        <c:varyColors val="1"/>
        <c:ser>
          <c:idx val="0"/>
          <c:order val="0"/>
          <c:dPt>
            <c:idx val="0"/>
            <c:bubble3D val="0"/>
            <c:explosion val="2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EE0-40EC-9B7E-D4DE4E15A3C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EE0-40EC-9B7E-D4DE4E15A3C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val>
            <c:numRef>
              <c:f>List1!$A$2:$A$3</c:f>
              <c:numCache>
                <c:formatCode>0%</c:formatCode>
                <c:ptCount val="2"/>
                <c:pt idx="0">
                  <c:v>0.8</c:v>
                </c:pt>
                <c:pt idx="1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EE0-40EC-9B7E-D4DE4E15A3C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sz="2400" b="1"/>
              <a:t>Úspory v</a:t>
            </a:r>
            <a:r>
              <a:rPr lang="cs-CZ" sz="2400" b="1" baseline="0"/>
              <a:t> oblasti energetiky </a:t>
            </a:r>
            <a:endParaRPr lang="cs-CZ" sz="2400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>
        <c:manualLayout>
          <c:layoutTarget val="inner"/>
          <c:xMode val="edge"/>
          <c:yMode val="edge"/>
          <c:x val="0.2695695538057743"/>
          <c:y val="0.17634259259259263"/>
          <c:w val="0.46363888888888888"/>
          <c:h val="0.77273148148148152"/>
        </c:manualLayout>
      </c:layout>
      <c:pieChart>
        <c:varyColors val="1"/>
        <c:ser>
          <c:idx val="0"/>
          <c:order val="0"/>
          <c:dPt>
            <c:idx val="0"/>
            <c:bubble3D val="0"/>
            <c:explosion val="2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D53-4B98-B627-DE266D5331F8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D53-4B98-B627-DE266D5331F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val>
            <c:numRef>
              <c:f>List1!$A$2:$A$3</c:f>
              <c:numCache>
                <c:formatCode>0%</c:formatCode>
                <c:ptCount val="2"/>
                <c:pt idx="0">
                  <c:v>0.8</c:v>
                </c:pt>
                <c:pt idx="1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D53-4B98-B627-DE266D5331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1058AA-9F2C-4F78-8C7E-70F36205BBC6}" type="datetimeFigureOut">
              <a:rPr lang="cs-CZ" smtClean="0"/>
              <a:t>13.09.2023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1671CA-BC5A-4D17-9D4A-725EA54811C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312961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1671CA-BC5A-4D17-9D4A-725EA54811C9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687179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1671CA-BC5A-4D17-9D4A-725EA54811C9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693033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294608A-A51A-1CD4-953F-B382D2EE05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3B44222D-9467-88CE-93D7-A92D26B86C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82BCA7C-447E-7F11-4917-CEE62C16FD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F6AF8-4BBC-4994-BA6F-10E1AF2745FE}" type="datetimeFigureOut">
              <a:rPr lang="cs-CZ" smtClean="0"/>
              <a:t>13.09.2023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AE2EB0D-C65A-DF8A-2CD7-438B86D7AF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DDE9C52-829C-1051-3559-1CDB1DECDA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1EE4F-46AE-41F4-8680-584EEB04EAF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222717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79277AC-E593-2302-9DC1-0BA0704E0C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4B88EF16-84FA-BAB5-725B-0E5F10CDB2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B144379-8D54-7662-D6B0-176518F021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F6AF8-4BBC-4994-BA6F-10E1AF2745FE}" type="datetimeFigureOut">
              <a:rPr lang="cs-CZ" smtClean="0"/>
              <a:t>13.09.2023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0229BFA-4F46-47B6-ABD7-6595C4A689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6FD2154-905D-A2C9-CFB3-AF7DA47C5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1EE4F-46AE-41F4-8680-584EEB04EAF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705003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BDD83090-FFA9-0CBE-374F-6B4585D6FA9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492E62CD-C7DB-ADFB-E79A-DC3EB16718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F093748-9FDC-728A-F8CD-DD88F23EAE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F6AF8-4BBC-4994-BA6F-10E1AF2745FE}" type="datetimeFigureOut">
              <a:rPr lang="cs-CZ" smtClean="0"/>
              <a:t>13.09.2023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CE1D399-D6E9-292B-4B63-597AEC6686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28F3F27-0250-1BD4-402D-DCB77DEB88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1EE4F-46AE-41F4-8680-584EEB04EAF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04660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BC1350C-0E2E-D00F-A410-75BA235510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ADD8A22-E830-0A24-E8FA-5E01230582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16C3906-C3B6-1030-2960-C74F3801DA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F6AF8-4BBC-4994-BA6F-10E1AF2745FE}" type="datetimeFigureOut">
              <a:rPr lang="cs-CZ" smtClean="0"/>
              <a:t>13.09.2023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66CDDF8-9C87-6D82-3A16-B077C393C0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E980BE0-8869-5562-BEA0-7EAD9202CA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1EE4F-46AE-41F4-8680-584EEB04EAF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466021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4B5153A-546C-8F84-E9BE-559D2ECBF0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8D33E63-3EA7-4018-7EB8-CC8269E270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F7297AE-BB1B-1C25-D1EF-114FA7EB4B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F6AF8-4BBC-4994-BA6F-10E1AF2745FE}" type="datetimeFigureOut">
              <a:rPr lang="cs-CZ" smtClean="0"/>
              <a:t>13.09.2023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41C91DB-D9D6-96C8-6D89-5E626F4467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E1DA4DF-0DD7-0428-E4D1-91F188C81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1EE4F-46AE-41F4-8680-584EEB04EAF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455309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97AD8E-4F5A-8FA6-DB2E-F00A7C1B02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D70ADC1-0415-C475-33A2-5082344D87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A301D430-ED14-711B-63B6-43E993F8EF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BAC5B23F-9ED1-F742-4D29-2B9CA1DD48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F6AF8-4BBC-4994-BA6F-10E1AF2745FE}" type="datetimeFigureOut">
              <a:rPr lang="cs-CZ" smtClean="0"/>
              <a:t>13.09.2023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13049316-5EC3-0A8D-4145-C9C85705D7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9EAEBC7A-1743-3A1E-BB16-581736DA8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1EE4F-46AE-41F4-8680-584EEB04EAF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407198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5556861-C4B8-66A8-D5FC-BE8AB40B74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C6B4974-B68F-DDB1-C24F-6F3E632175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483B6D4D-8690-A3E5-FBC5-3EF426E197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DDF1AB5B-E383-0ECA-B0E3-2F8D365F82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9E754B59-E94E-23A3-1A9A-98FE648C480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CA57B3D4-6150-DC0B-17DB-374969D1F1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F6AF8-4BBC-4994-BA6F-10E1AF2745FE}" type="datetimeFigureOut">
              <a:rPr lang="cs-CZ" smtClean="0"/>
              <a:t>13.09.2023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292E6B06-865E-5CBA-A175-C42A621E0F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8EFC87E4-2D04-B976-A905-7EDBE37463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1EE4F-46AE-41F4-8680-584EEB04EAF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196893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F4D6023-C8F4-CF52-F65D-3F4EA82B23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93E5BE2E-C13F-D155-A825-7204303E1F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F6AF8-4BBC-4994-BA6F-10E1AF2745FE}" type="datetimeFigureOut">
              <a:rPr lang="cs-CZ" smtClean="0"/>
              <a:t>13.09.2023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61A37345-A2E3-34CB-D41D-7D855E546C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BA71D24F-F192-2B96-889A-11BF660541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1EE4F-46AE-41F4-8680-584EEB04EAF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054112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CAAF911D-9F0E-19E5-352F-531306DE59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F6AF8-4BBC-4994-BA6F-10E1AF2745FE}" type="datetimeFigureOut">
              <a:rPr lang="cs-CZ" smtClean="0"/>
              <a:t>13.09.2023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A9970616-0967-671B-5F28-44C3A94809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D59DE43-5366-33AE-1590-B04D5E4525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1EE4F-46AE-41F4-8680-584EEB04EAF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404541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F43812B-E10A-7B74-3E81-660AB0DB25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8E76A44-F0D0-D24E-BBD0-33CB69D39D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41080DBD-C80A-54B6-2B22-20BE7FBA29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97782517-81C5-CF9D-0382-C7BA8E673F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F6AF8-4BBC-4994-BA6F-10E1AF2745FE}" type="datetimeFigureOut">
              <a:rPr lang="cs-CZ" smtClean="0"/>
              <a:t>13.09.2023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5A5FEAE6-5A51-A9DB-458F-2F290F7D92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5118DE84-65E6-FDA0-2494-C912ADF72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1EE4F-46AE-41F4-8680-584EEB04EAF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460690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91D4438-26B5-6F1C-57A4-E42E683DC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52370D21-3342-D87B-40E4-32A58364BB7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32749E61-0756-EF8F-EF62-EF7146ADC0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7A0C6435-3F24-D8C1-4613-A7FA25FCE3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F6AF8-4BBC-4994-BA6F-10E1AF2745FE}" type="datetimeFigureOut">
              <a:rPr lang="cs-CZ" smtClean="0"/>
              <a:t>13.09.2023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7FDD90E8-5BDE-9B0C-24FB-D985639378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36086A63-404A-9FB1-4A4E-0B296196D7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1EE4F-46AE-41F4-8680-584EEB04EAF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26015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3DB1A96C-EAE3-DB3B-565D-133AFF38E1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D91EC02-03A9-6E48-E2A0-7861C2215D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4831275-10DA-E1AB-A483-7D21348BA7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1F6AF8-4BBC-4994-BA6F-10E1AF2745FE}" type="datetimeFigureOut">
              <a:rPr lang="cs-CZ" smtClean="0"/>
              <a:t>13.09.2023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7748404-D472-8F25-82A7-373E3E70C6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433EAAE-07C2-92B3-8CCB-2EF0CF8786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A1EE4F-46AE-41F4-8680-584EEB04EAF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18981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emf"/><Relationship Id="rId4" Type="http://schemas.openxmlformats.org/officeDocument/2006/relationships/chart" Target="../charts/char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emf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ADC5DB9-D046-D712-4BBF-F4D52CC346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04753" y="2472698"/>
            <a:ext cx="9144000" cy="2387600"/>
          </a:xfrm>
        </p:spPr>
        <p:txBody>
          <a:bodyPr/>
          <a:lstStyle/>
          <a:p>
            <a:r>
              <a:rPr lang="cs-CZ" dirty="0"/>
              <a:t>Energetické úspory: </a:t>
            </a:r>
            <a:br>
              <a:rPr lang="cs-CZ" dirty="0"/>
            </a:br>
            <a:r>
              <a:rPr lang="cs-CZ" dirty="0"/>
              <a:t>od slov k činům 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1050AA79-27D8-0D00-8BED-862FB50BFA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38670" y="5735636"/>
            <a:ext cx="9144000" cy="553521"/>
          </a:xfrm>
        </p:spPr>
        <p:txBody>
          <a:bodyPr/>
          <a:lstStyle/>
          <a:p>
            <a:r>
              <a:rPr lang="cs-CZ" dirty="0"/>
              <a:t>© Jan Vašek, 2023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8383EDAD-AD97-F894-F135-9C58FE35CF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7651" y="207335"/>
            <a:ext cx="717851" cy="717851"/>
          </a:xfrm>
          <a:prstGeom prst="rect">
            <a:avLst/>
          </a:prstGeom>
        </p:spPr>
      </p:pic>
      <p:pic>
        <p:nvPicPr>
          <p:cNvPr id="5" name="Obrázek 4" descr="Liberecký kraj má nové logo | I-NOVINY.cz">
            <a:extLst>
              <a:ext uri="{FF2B5EF4-FFF2-40B4-BE49-F238E27FC236}">
                <a16:creationId xmlns:a16="http://schemas.microsoft.com/office/drawing/2014/main" id="{8297239C-D37C-5048-BDF4-DDD39E3CFC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914" y="305309"/>
            <a:ext cx="3813175" cy="14839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770877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99050EE-26AF-4253-BD50-F0FCD965A8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0284" y="575361"/>
            <a:ext cx="5707277" cy="5707277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9BFCA9B-1416-15CC-E073-E6ECC57CBC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48452"/>
            <a:ext cx="4974771" cy="3587786"/>
          </a:xfrm>
        </p:spPr>
        <p:txBody>
          <a:bodyPr>
            <a:normAutofit/>
          </a:bodyPr>
          <a:lstStyle/>
          <a:p>
            <a:pPr algn="ctr"/>
            <a:r>
              <a:rPr lang="cs-CZ">
                <a:solidFill>
                  <a:schemeClr val="bg1"/>
                </a:solidFill>
              </a:rPr>
              <a:t>Strategické priority: zateplení </a:t>
            </a:r>
          </a:p>
        </p:txBody>
      </p:sp>
      <p:grpSp>
        <p:nvGrpSpPr>
          <p:cNvPr id="12" name="Graphic 190">
            <a:extLst>
              <a:ext uri="{FF2B5EF4-FFF2-40B4-BE49-F238E27FC236}">
                <a16:creationId xmlns:a16="http://schemas.microsoft.com/office/drawing/2014/main" id="{00E015F5-1A99-4E40-BC3D-7707802996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93117" y="1193254"/>
            <a:ext cx="1291642" cy="429215"/>
            <a:chOff x="2504802" y="1755501"/>
            <a:chExt cx="1598829" cy="531293"/>
          </a:xfrm>
          <a:solidFill>
            <a:schemeClr val="bg1"/>
          </a:solidFill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3FE6F571-2BB7-46DA-A3D9-B32ADDC16A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4802" y="2113855"/>
              <a:ext cx="1598614" cy="172939"/>
            </a:xfrm>
            <a:custGeom>
              <a:avLst/>
              <a:gdLst>
                <a:gd name="connsiteX0" fmla="*/ 1248648 w 1598614"/>
                <a:gd name="connsiteY0" fmla="*/ 172939 h 172939"/>
                <a:gd name="connsiteX1" fmla="*/ 1123031 w 1598614"/>
                <a:gd name="connsiteY1" fmla="*/ 92708 h 172939"/>
                <a:gd name="connsiteX2" fmla="*/ 1024085 w 1598614"/>
                <a:gd name="connsiteY2" fmla="*/ 29469 h 172939"/>
                <a:gd name="connsiteX3" fmla="*/ 925140 w 1598614"/>
                <a:gd name="connsiteY3" fmla="*/ 92708 h 172939"/>
                <a:gd name="connsiteX4" fmla="*/ 799522 w 1598614"/>
                <a:gd name="connsiteY4" fmla="*/ 172939 h 172939"/>
                <a:gd name="connsiteX5" fmla="*/ 799522 w 1598614"/>
                <a:gd name="connsiteY5" fmla="*/ 172939 h 172939"/>
                <a:gd name="connsiteX6" fmla="*/ 673905 w 1598614"/>
                <a:gd name="connsiteY6" fmla="*/ 92708 h 172939"/>
                <a:gd name="connsiteX7" fmla="*/ 574959 w 1598614"/>
                <a:gd name="connsiteY7" fmla="*/ 29469 h 172939"/>
                <a:gd name="connsiteX8" fmla="*/ 476014 w 1598614"/>
                <a:gd name="connsiteY8" fmla="*/ 92708 h 172939"/>
                <a:gd name="connsiteX9" fmla="*/ 350396 w 1598614"/>
                <a:gd name="connsiteY9" fmla="*/ 172939 h 172939"/>
                <a:gd name="connsiteX10" fmla="*/ 224778 w 1598614"/>
                <a:gd name="connsiteY10" fmla="*/ 92708 h 172939"/>
                <a:gd name="connsiteX11" fmla="*/ 125833 w 1598614"/>
                <a:gd name="connsiteY11" fmla="*/ 29469 h 172939"/>
                <a:gd name="connsiteX12" fmla="*/ 26887 w 1598614"/>
                <a:gd name="connsiteY12" fmla="*/ 92708 h 172939"/>
                <a:gd name="connsiteX13" fmla="*/ 0 w 1598614"/>
                <a:gd name="connsiteY13" fmla="*/ 80232 h 172939"/>
                <a:gd name="connsiteX14" fmla="*/ 125618 w 1598614"/>
                <a:gd name="connsiteY14" fmla="*/ 0 h 172939"/>
                <a:gd name="connsiteX15" fmla="*/ 251235 w 1598614"/>
                <a:gd name="connsiteY15" fmla="*/ 80232 h 172939"/>
                <a:gd name="connsiteX16" fmla="*/ 350181 w 1598614"/>
                <a:gd name="connsiteY16" fmla="*/ 143471 h 172939"/>
                <a:gd name="connsiteX17" fmla="*/ 449126 w 1598614"/>
                <a:gd name="connsiteY17" fmla="*/ 80232 h 172939"/>
                <a:gd name="connsiteX18" fmla="*/ 574744 w 1598614"/>
                <a:gd name="connsiteY18" fmla="*/ 0 h 172939"/>
                <a:gd name="connsiteX19" fmla="*/ 700362 w 1598614"/>
                <a:gd name="connsiteY19" fmla="*/ 80232 h 172939"/>
                <a:gd name="connsiteX20" fmla="*/ 799307 w 1598614"/>
                <a:gd name="connsiteY20" fmla="*/ 143471 h 172939"/>
                <a:gd name="connsiteX21" fmla="*/ 799307 w 1598614"/>
                <a:gd name="connsiteY21" fmla="*/ 143471 h 172939"/>
                <a:gd name="connsiteX22" fmla="*/ 898253 w 1598614"/>
                <a:gd name="connsiteY22" fmla="*/ 80232 h 172939"/>
                <a:gd name="connsiteX23" fmla="*/ 1023870 w 1598614"/>
                <a:gd name="connsiteY23" fmla="*/ 0 h 172939"/>
                <a:gd name="connsiteX24" fmla="*/ 1149488 w 1598614"/>
                <a:gd name="connsiteY24" fmla="*/ 80232 h 172939"/>
                <a:gd name="connsiteX25" fmla="*/ 1248433 w 1598614"/>
                <a:gd name="connsiteY25" fmla="*/ 143471 h 172939"/>
                <a:gd name="connsiteX26" fmla="*/ 1347379 w 1598614"/>
                <a:gd name="connsiteY26" fmla="*/ 80232 h 172939"/>
                <a:gd name="connsiteX27" fmla="*/ 1472997 w 1598614"/>
                <a:gd name="connsiteY27" fmla="*/ 0 h 172939"/>
                <a:gd name="connsiteX28" fmla="*/ 1598614 w 1598614"/>
                <a:gd name="connsiteY28" fmla="*/ 80232 h 172939"/>
                <a:gd name="connsiteX29" fmla="*/ 1571942 w 1598614"/>
                <a:gd name="connsiteY29" fmla="*/ 92708 h 172939"/>
                <a:gd name="connsiteX30" fmla="*/ 1472997 w 1598614"/>
                <a:gd name="connsiteY30" fmla="*/ 29469 h 172939"/>
                <a:gd name="connsiteX31" fmla="*/ 1374051 w 1598614"/>
                <a:gd name="connsiteY31" fmla="*/ 92708 h 172939"/>
                <a:gd name="connsiteX32" fmla="*/ 1248648 w 1598614"/>
                <a:gd name="connsiteY32" fmla="*/ 172939 h 172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98614" h="172939">
                  <a:moveTo>
                    <a:pt x="1248648" y="172939"/>
                  </a:moveTo>
                  <a:cubicBezTo>
                    <a:pt x="1194229" y="172939"/>
                    <a:pt x="1146046" y="142180"/>
                    <a:pt x="1123031" y="92708"/>
                  </a:cubicBezTo>
                  <a:cubicBezTo>
                    <a:pt x="1104962" y="53775"/>
                    <a:pt x="1067105" y="29469"/>
                    <a:pt x="1024085" y="29469"/>
                  </a:cubicBezTo>
                  <a:cubicBezTo>
                    <a:pt x="981066" y="29469"/>
                    <a:pt x="943208" y="53775"/>
                    <a:pt x="925140" y="92708"/>
                  </a:cubicBezTo>
                  <a:cubicBezTo>
                    <a:pt x="902124" y="142180"/>
                    <a:pt x="853942" y="172939"/>
                    <a:pt x="799522" y="172939"/>
                  </a:cubicBezTo>
                  <a:cubicBezTo>
                    <a:pt x="799522" y="172939"/>
                    <a:pt x="799522" y="172939"/>
                    <a:pt x="799522" y="172939"/>
                  </a:cubicBezTo>
                  <a:cubicBezTo>
                    <a:pt x="744887" y="172939"/>
                    <a:pt x="696920" y="142180"/>
                    <a:pt x="673905" y="92708"/>
                  </a:cubicBezTo>
                  <a:cubicBezTo>
                    <a:pt x="655836" y="53775"/>
                    <a:pt x="617979" y="29469"/>
                    <a:pt x="574959" y="29469"/>
                  </a:cubicBezTo>
                  <a:cubicBezTo>
                    <a:pt x="531939" y="29469"/>
                    <a:pt x="494082" y="53775"/>
                    <a:pt x="476014" y="92708"/>
                  </a:cubicBezTo>
                  <a:cubicBezTo>
                    <a:pt x="452998" y="142180"/>
                    <a:pt x="405031" y="172939"/>
                    <a:pt x="350396" y="172939"/>
                  </a:cubicBezTo>
                  <a:cubicBezTo>
                    <a:pt x="295976" y="172939"/>
                    <a:pt x="247794" y="142180"/>
                    <a:pt x="224778" y="92708"/>
                  </a:cubicBezTo>
                  <a:cubicBezTo>
                    <a:pt x="206710" y="53775"/>
                    <a:pt x="168853" y="29469"/>
                    <a:pt x="125833" y="29469"/>
                  </a:cubicBezTo>
                  <a:cubicBezTo>
                    <a:pt x="82813" y="29469"/>
                    <a:pt x="44956" y="53775"/>
                    <a:pt x="26887" y="92708"/>
                  </a:cubicBezTo>
                  <a:lnTo>
                    <a:pt x="0" y="80232"/>
                  </a:lnTo>
                  <a:cubicBezTo>
                    <a:pt x="23016" y="30759"/>
                    <a:pt x="70983" y="0"/>
                    <a:pt x="125618" y="0"/>
                  </a:cubicBezTo>
                  <a:cubicBezTo>
                    <a:pt x="180253" y="0"/>
                    <a:pt x="228220" y="30759"/>
                    <a:pt x="251235" y="80232"/>
                  </a:cubicBezTo>
                  <a:cubicBezTo>
                    <a:pt x="269304" y="119165"/>
                    <a:pt x="307376" y="143471"/>
                    <a:pt x="350181" y="143471"/>
                  </a:cubicBezTo>
                  <a:cubicBezTo>
                    <a:pt x="393201" y="143471"/>
                    <a:pt x="431058" y="119165"/>
                    <a:pt x="449126" y="80232"/>
                  </a:cubicBezTo>
                  <a:cubicBezTo>
                    <a:pt x="472142" y="30759"/>
                    <a:pt x="520324" y="0"/>
                    <a:pt x="574744" y="0"/>
                  </a:cubicBezTo>
                  <a:cubicBezTo>
                    <a:pt x="629164" y="0"/>
                    <a:pt x="677346" y="30759"/>
                    <a:pt x="700362" y="80232"/>
                  </a:cubicBezTo>
                  <a:cubicBezTo>
                    <a:pt x="718430" y="119165"/>
                    <a:pt x="756287" y="143471"/>
                    <a:pt x="799307" y="143471"/>
                  </a:cubicBezTo>
                  <a:lnTo>
                    <a:pt x="799307" y="143471"/>
                  </a:lnTo>
                  <a:cubicBezTo>
                    <a:pt x="842327" y="143471"/>
                    <a:pt x="880184" y="119165"/>
                    <a:pt x="898253" y="80232"/>
                  </a:cubicBezTo>
                  <a:cubicBezTo>
                    <a:pt x="921268" y="30759"/>
                    <a:pt x="969235" y="0"/>
                    <a:pt x="1023870" y="0"/>
                  </a:cubicBezTo>
                  <a:cubicBezTo>
                    <a:pt x="1078505" y="0"/>
                    <a:pt x="1126472" y="30759"/>
                    <a:pt x="1149488" y="80232"/>
                  </a:cubicBezTo>
                  <a:cubicBezTo>
                    <a:pt x="1167556" y="119165"/>
                    <a:pt x="1205414" y="143471"/>
                    <a:pt x="1248433" y="143471"/>
                  </a:cubicBezTo>
                  <a:cubicBezTo>
                    <a:pt x="1291453" y="143471"/>
                    <a:pt x="1329311" y="119165"/>
                    <a:pt x="1347379" y="80232"/>
                  </a:cubicBezTo>
                  <a:cubicBezTo>
                    <a:pt x="1370394" y="30759"/>
                    <a:pt x="1418361" y="0"/>
                    <a:pt x="1472997" y="0"/>
                  </a:cubicBezTo>
                  <a:cubicBezTo>
                    <a:pt x="1527632" y="0"/>
                    <a:pt x="1575814" y="30759"/>
                    <a:pt x="1598614" y="80232"/>
                  </a:cubicBezTo>
                  <a:lnTo>
                    <a:pt x="1571942" y="92708"/>
                  </a:lnTo>
                  <a:cubicBezTo>
                    <a:pt x="1553874" y="53775"/>
                    <a:pt x="1515801" y="29469"/>
                    <a:pt x="1472997" y="29469"/>
                  </a:cubicBezTo>
                  <a:cubicBezTo>
                    <a:pt x="1429977" y="29469"/>
                    <a:pt x="1392119" y="53775"/>
                    <a:pt x="1374051" y="92708"/>
                  </a:cubicBezTo>
                  <a:cubicBezTo>
                    <a:pt x="1351251" y="142180"/>
                    <a:pt x="1303069" y="172939"/>
                    <a:pt x="1248648" y="172939"/>
                  </a:cubicBezTo>
                  <a:close/>
                </a:path>
              </a:pathLst>
            </a:custGeom>
            <a:grpFill/>
            <a:ln w="214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A905CC16-753C-4B9F-B3E2-C456795AED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4802" y="1755501"/>
              <a:ext cx="1598829" cy="172724"/>
            </a:xfrm>
            <a:custGeom>
              <a:avLst/>
              <a:gdLst>
                <a:gd name="connsiteX0" fmla="*/ 1248648 w 1598829"/>
                <a:gd name="connsiteY0" fmla="*/ 172724 h 172724"/>
                <a:gd name="connsiteX1" fmla="*/ 1123031 w 1598829"/>
                <a:gd name="connsiteY1" fmla="*/ 92492 h 172724"/>
                <a:gd name="connsiteX2" fmla="*/ 1024085 w 1598829"/>
                <a:gd name="connsiteY2" fmla="*/ 29253 h 172724"/>
                <a:gd name="connsiteX3" fmla="*/ 925140 w 1598829"/>
                <a:gd name="connsiteY3" fmla="*/ 92492 h 172724"/>
                <a:gd name="connsiteX4" fmla="*/ 799522 w 1598829"/>
                <a:gd name="connsiteY4" fmla="*/ 172724 h 172724"/>
                <a:gd name="connsiteX5" fmla="*/ 799522 w 1598829"/>
                <a:gd name="connsiteY5" fmla="*/ 172724 h 172724"/>
                <a:gd name="connsiteX6" fmla="*/ 673905 w 1598829"/>
                <a:gd name="connsiteY6" fmla="*/ 92492 h 172724"/>
                <a:gd name="connsiteX7" fmla="*/ 574959 w 1598829"/>
                <a:gd name="connsiteY7" fmla="*/ 29253 h 172724"/>
                <a:gd name="connsiteX8" fmla="*/ 476014 w 1598829"/>
                <a:gd name="connsiteY8" fmla="*/ 92492 h 172724"/>
                <a:gd name="connsiteX9" fmla="*/ 350396 w 1598829"/>
                <a:gd name="connsiteY9" fmla="*/ 172724 h 172724"/>
                <a:gd name="connsiteX10" fmla="*/ 224778 w 1598829"/>
                <a:gd name="connsiteY10" fmla="*/ 92492 h 172724"/>
                <a:gd name="connsiteX11" fmla="*/ 125833 w 1598829"/>
                <a:gd name="connsiteY11" fmla="*/ 29253 h 172724"/>
                <a:gd name="connsiteX12" fmla="*/ 26887 w 1598829"/>
                <a:gd name="connsiteY12" fmla="*/ 92492 h 172724"/>
                <a:gd name="connsiteX13" fmla="*/ 0 w 1598829"/>
                <a:gd name="connsiteY13" fmla="*/ 80232 h 172724"/>
                <a:gd name="connsiteX14" fmla="*/ 125618 w 1598829"/>
                <a:gd name="connsiteY14" fmla="*/ 0 h 172724"/>
                <a:gd name="connsiteX15" fmla="*/ 251235 w 1598829"/>
                <a:gd name="connsiteY15" fmla="*/ 80232 h 172724"/>
                <a:gd name="connsiteX16" fmla="*/ 350181 w 1598829"/>
                <a:gd name="connsiteY16" fmla="*/ 143471 h 172724"/>
                <a:gd name="connsiteX17" fmla="*/ 449126 w 1598829"/>
                <a:gd name="connsiteY17" fmla="*/ 80232 h 172724"/>
                <a:gd name="connsiteX18" fmla="*/ 574744 w 1598829"/>
                <a:gd name="connsiteY18" fmla="*/ 0 h 172724"/>
                <a:gd name="connsiteX19" fmla="*/ 700362 w 1598829"/>
                <a:gd name="connsiteY19" fmla="*/ 80232 h 172724"/>
                <a:gd name="connsiteX20" fmla="*/ 799307 w 1598829"/>
                <a:gd name="connsiteY20" fmla="*/ 143471 h 172724"/>
                <a:gd name="connsiteX21" fmla="*/ 799307 w 1598829"/>
                <a:gd name="connsiteY21" fmla="*/ 143471 h 172724"/>
                <a:gd name="connsiteX22" fmla="*/ 898253 w 1598829"/>
                <a:gd name="connsiteY22" fmla="*/ 80232 h 172724"/>
                <a:gd name="connsiteX23" fmla="*/ 1024085 w 1598829"/>
                <a:gd name="connsiteY23" fmla="*/ 0 h 172724"/>
                <a:gd name="connsiteX24" fmla="*/ 1149703 w 1598829"/>
                <a:gd name="connsiteY24" fmla="*/ 80232 h 172724"/>
                <a:gd name="connsiteX25" fmla="*/ 1248648 w 1598829"/>
                <a:gd name="connsiteY25" fmla="*/ 143471 h 172724"/>
                <a:gd name="connsiteX26" fmla="*/ 1347594 w 1598829"/>
                <a:gd name="connsiteY26" fmla="*/ 80232 h 172724"/>
                <a:gd name="connsiteX27" fmla="*/ 1473212 w 1598829"/>
                <a:gd name="connsiteY27" fmla="*/ 0 h 172724"/>
                <a:gd name="connsiteX28" fmla="*/ 1598829 w 1598829"/>
                <a:gd name="connsiteY28" fmla="*/ 80232 h 172724"/>
                <a:gd name="connsiteX29" fmla="*/ 1572157 w 1598829"/>
                <a:gd name="connsiteY29" fmla="*/ 92492 h 172724"/>
                <a:gd name="connsiteX30" fmla="*/ 1473212 w 1598829"/>
                <a:gd name="connsiteY30" fmla="*/ 29253 h 172724"/>
                <a:gd name="connsiteX31" fmla="*/ 1374266 w 1598829"/>
                <a:gd name="connsiteY31" fmla="*/ 92492 h 172724"/>
                <a:gd name="connsiteX32" fmla="*/ 1248648 w 1598829"/>
                <a:gd name="connsiteY32" fmla="*/ 172724 h 172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98829" h="172724">
                  <a:moveTo>
                    <a:pt x="1248648" y="172724"/>
                  </a:moveTo>
                  <a:cubicBezTo>
                    <a:pt x="1194229" y="172724"/>
                    <a:pt x="1146046" y="141965"/>
                    <a:pt x="1123031" y="92492"/>
                  </a:cubicBezTo>
                  <a:cubicBezTo>
                    <a:pt x="1104962" y="53560"/>
                    <a:pt x="1067105" y="29253"/>
                    <a:pt x="1024085" y="29253"/>
                  </a:cubicBezTo>
                  <a:cubicBezTo>
                    <a:pt x="981066" y="29253"/>
                    <a:pt x="943208" y="53560"/>
                    <a:pt x="925140" y="92492"/>
                  </a:cubicBezTo>
                  <a:cubicBezTo>
                    <a:pt x="902124" y="141965"/>
                    <a:pt x="853942" y="172724"/>
                    <a:pt x="799522" y="172724"/>
                  </a:cubicBezTo>
                  <a:cubicBezTo>
                    <a:pt x="799522" y="172724"/>
                    <a:pt x="799522" y="172724"/>
                    <a:pt x="799522" y="172724"/>
                  </a:cubicBezTo>
                  <a:cubicBezTo>
                    <a:pt x="744887" y="172724"/>
                    <a:pt x="696920" y="141965"/>
                    <a:pt x="673905" y="92492"/>
                  </a:cubicBezTo>
                  <a:cubicBezTo>
                    <a:pt x="655836" y="53560"/>
                    <a:pt x="617979" y="29253"/>
                    <a:pt x="574959" y="29253"/>
                  </a:cubicBezTo>
                  <a:cubicBezTo>
                    <a:pt x="531939" y="29253"/>
                    <a:pt x="494082" y="53560"/>
                    <a:pt x="476014" y="92492"/>
                  </a:cubicBezTo>
                  <a:cubicBezTo>
                    <a:pt x="452998" y="141965"/>
                    <a:pt x="405031" y="172724"/>
                    <a:pt x="350396" y="172724"/>
                  </a:cubicBezTo>
                  <a:cubicBezTo>
                    <a:pt x="295976" y="172724"/>
                    <a:pt x="247794" y="141965"/>
                    <a:pt x="224778" y="92492"/>
                  </a:cubicBezTo>
                  <a:cubicBezTo>
                    <a:pt x="206710" y="53560"/>
                    <a:pt x="168853" y="29253"/>
                    <a:pt x="125833" y="29253"/>
                  </a:cubicBezTo>
                  <a:cubicBezTo>
                    <a:pt x="82813" y="29253"/>
                    <a:pt x="44956" y="53560"/>
                    <a:pt x="26887" y="92492"/>
                  </a:cubicBezTo>
                  <a:lnTo>
                    <a:pt x="0" y="80232"/>
                  </a:lnTo>
                  <a:cubicBezTo>
                    <a:pt x="23016" y="30759"/>
                    <a:pt x="70983" y="0"/>
                    <a:pt x="125618" y="0"/>
                  </a:cubicBezTo>
                  <a:cubicBezTo>
                    <a:pt x="180253" y="0"/>
                    <a:pt x="228220" y="30759"/>
                    <a:pt x="251235" y="80232"/>
                  </a:cubicBezTo>
                  <a:cubicBezTo>
                    <a:pt x="269304" y="119165"/>
                    <a:pt x="307376" y="143471"/>
                    <a:pt x="350181" y="143471"/>
                  </a:cubicBezTo>
                  <a:cubicBezTo>
                    <a:pt x="393201" y="143471"/>
                    <a:pt x="431058" y="119165"/>
                    <a:pt x="449126" y="80232"/>
                  </a:cubicBezTo>
                  <a:cubicBezTo>
                    <a:pt x="472142" y="30759"/>
                    <a:pt x="520324" y="0"/>
                    <a:pt x="574744" y="0"/>
                  </a:cubicBezTo>
                  <a:cubicBezTo>
                    <a:pt x="629164" y="0"/>
                    <a:pt x="677346" y="30759"/>
                    <a:pt x="700362" y="80232"/>
                  </a:cubicBezTo>
                  <a:cubicBezTo>
                    <a:pt x="718430" y="119165"/>
                    <a:pt x="756287" y="143471"/>
                    <a:pt x="799307" y="143471"/>
                  </a:cubicBezTo>
                  <a:lnTo>
                    <a:pt x="799307" y="143471"/>
                  </a:lnTo>
                  <a:cubicBezTo>
                    <a:pt x="842327" y="143471"/>
                    <a:pt x="880184" y="119165"/>
                    <a:pt x="898253" y="80232"/>
                  </a:cubicBezTo>
                  <a:cubicBezTo>
                    <a:pt x="921483" y="30759"/>
                    <a:pt x="969450" y="0"/>
                    <a:pt x="1024085" y="0"/>
                  </a:cubicBezTo>
                  <a:cubicBezTo>
                    <a:pt x="1078720" y="0"/>
                    <a:pt x="1126688" y="30759"/>
                    <a:pt x="1149703" y="80232"/>
                  </a:cubicBezTo>
                  <a:cubicBezTo>
                    <a:pt x="1167771" y="119165"/>
                    <a:pt x="1205629" y="143471"/>
                    <a:pt x="1248648" y="143471"/>
                  </a:cubicBezTo>
                  <a:cubicBezTo>
                    <a:pt x="1291668" y="143471"/>
                    <a:pt x="1329526" y="119165"/>
                    <a:pt x="1347594" y="80232"/>
                  </a:cubicBezTo>
                  <a:cubicBezTo>
                    <a:pt x="1370610" y="30759"/>
                    <a:pt x="1418792" y="0"/>
                    <a:pt x="1473212" y="0"/>
                  </a:cubicBezTo>
                  <a:cubicBezTo>
                    <a:pt x="1527847" y="0"/>
                    <a:pt x="1576029" y="30759"/>
                    <a:pt x="1598829" y="80232"/>
                  </a:cubicBezTo>
                  <a:lnTo>
                    <a:pt x="1572157" y="92492"/>
                  </a:lnTo>
                  <a:cubicBezTo>
                    <a:pt x="1554089" y="53560"/>
                    <a:pt x="1516016" y="29253"/>
                    <a:pt x="1473212" y="29253"/>
                  </a:cubicBezTo>
                  <a:cubicBezTo>
                    <a:pt x="1430192" y="29253"/>
                    <a:pt x="1392335" y="53560"/>
                    <a:pt x="1374266" y="92492"/>
                  </a:cubicBezTo>
                  <a:cubicBezTo>
                    <a:pt x="1351251" y="141965"/>
                    <a:pt x="1303069" y="172724"/>
                    <a:pt x="1248648" y="172724"/>
                  </a:cubicBezTo>
                  <a:close/>
                </a:path>
              </a:pathLst>
            </a:custGeom>
            <a:grpFill/>
            <a:ln w="214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6" name="Graphic 212">
            <a:extLst>
              <a:ext uri="{FF2B5EF4-FFF2-40B4-BE49-F238E27FC236}">
                <a16:creationId xmlns:a16="http://schemas.microsoft.com/office/drawing/2014/main" id="{D0C78466-EB6E-45A0-99A6-A00789ACD9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97727" y="421588"/>
            <a:ext cx="1291468" cy="1291468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18" name="Graphic 212">
            <a:extLst>
              <a:ext uri="{FF2B5EF4-FFF2-40B4-BE49-F238E27FC236}">
                <a16:creationId xmlns:a16="http://schemas.microsoft.com/office/drawing/2014/main" id="{E99F76E4-5DFD-4DBE-B042-66FBCD118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97727" y="421588"/>
            <a:ext cx="1291468" cy="1291468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grpSp>
        <p:nvGrpSpPr>
          <p:cNvPr id="20" name="Graphic 4">
            <a:extLst>
              <a:ext uri="{FF2B5EF4-FFF2-40B4-BE49-F238E27FC236}">
                <a16:creationId xmlns:a16="http://schemas.microsoft.com/office/drawing/2014/main" id="{5468B3A9-705E-43C3-A742-0619B0D8F2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680915" y="4748271"/>
            <a:ext cx="1330536" cy="1330521"/>
            <a:chOff x="5734037" y="3067039"/>
            <a:chExt cx="724483" cy="724489"/>
          </a:xfrm>
          <a:solidFill>
            <a:schemeClr val="bg1"/>
          </a:solidFill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29D439AD-5D67-497C-B831-D17FC3E592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067039"/>
              <a:ext cx="14192" cy="14097"/>
            </a:xfrm>
            <a:custGeom>
              <a:avLst/>
              <a:gdLst>
                <a:gd name="connsiteX0" fmla="*/ 14192 w 14192"/>
                <a:gd name="connsiteY0" fmla="*/ 7049 h 14097"/>
                <a:gd name="connsiteX1" fmla="*/ 7144 w 14192"/>
                <a:gd name="connsiteY1" fmla="*/ 14097 h 14097"/>
                <a:gd name="connsiteX2" fmla="*/ 0 w 14192"/>
                <a:gd name="connsiteY2" fmla="*/ 7049 h 14097"/>
                <a:gd name="connsiteX3" fmla="*/ 7049 w 14192"/>
                <a:gd name="connsiteY3" fmla="*/ 0 h 14097"/>
                <a:gd name="connsiteX4" fmla="*/ 14192 w 14192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23F54BF2-C71C-45C5-9408-3B5E011B0F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067039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2BBABE17-DB56-44AB-934B-63C07C79F0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B483D20-A128-4076-AF54-88646172B8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E5EFA818-FDDA-49E9-B11F-E9DC1854A9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EA1F8728-F8F7-4828-A718-A15E7663EA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067039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8DA1F73F-AA1D-41D7-BAAB-292FD94A3E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9441DEA-C85E-4B9C-A48D-8437854C4C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126284"/>
              <a:ext cx="14192" cy="14097"/>
            </a:xfrm>
            <a:custGeom>
              <a:avLst/>
              <a:gdLst>
                <a:gd name="connsiteX0" fmla="*/ 14192 w 14192"/>
                <a:gd name="connsiteY0" fmla="*/ 7049 h 14097"/>
                <a:gd name="connsiteX1" fmla="*/ 7144 w 14192"/>
                <a:gd name="connsiteY1" fmla="*/ 14097 h 14097"/>
                <a:gd name="connsiteX2" fmla="*/ 0 w 14192"/>
                <a:gd name="connsiteY2" fmla="*/ 7049 h 14097"/>
                <a:gd name="connsiteX3" fmla="*/ 7049 w 14192"/>
                <a:gd name="connsiteY3" fmla="*/ 0 h 14097"/>
                <a:gd name="connsiteX4" fmla="*/ 14192 w 14192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15EBAA20-1368-4495-8D7C-820FAD8ECF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126282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0FB92591-626C-4D2B-A3E6-EC8742D67B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D392448D-513F-4528-9D8D-A151982041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61946BAE-1546-4EA4-A108-A799BF5D2C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42A8EC93-6A35-4D37-A8CB-59362BF875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12628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8 w 14097"/>
                <a:gd name="connsiteY1" fmla="*/ 14097 h 14097"/>
                <a:gd name="connsiteX2" fmla="*/ 0 w 14097"/>
                <a:gd name="connsiteY2" fmla="*/ 7049 h 14097"/>
                <a:gd name="connsiteX3" fmla="*/ 7048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AFC3ECA2-E914-4D83-ABF9-B9FFD96E92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712B1108-9AAC-4F10-A64F-0D6963E518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185434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284CDA0C-B2AB-4791-83B1-C053C061D6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18543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F857BF6B-E0CA-49C0-8827-B44CE8B928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6D7B06A7-ADDF-4F27-B11F-08422FC180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E8B0DA6C-71D7-4FCB-AE4C-035E0ADB50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EB078173-ADFB-480D-91A4-4D71C01098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18543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AAA4027A-C97B-4C9A-B04C-EBE2112200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C06DA92D-C6D0-4C7D-98CF-D9576912E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244679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D6601653-3941-4C9B-BD39-62EECE23AE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244677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2BC4A394-4FFE-4BFE-9A59-2B624E0711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EB4EABA5-FDCF-4F6F-8FF1-6FDFF50580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10F3C940-2320-488A-B24C-AB0A4FB539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F525BA82-37D8-47ED-AFF6-AE57124A4E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24467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C2D78955-C80F-4DA3-83AA-D28A5A6FAD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BC23DAAC-7C06-4012-8CBB-8E3126B68B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303829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60D19F80-DC80-49EC-8EDD-7889092C18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30382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11F50BB3-EA39-4693-BAE1-1101EF0A41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00EFD45B-69A8-47F6-A5BF-779F7EB49F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9E53C464-7272-4EBC-830B-CB29A96988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B6BF10CE-C2AD-487A-9402-8D5C746ECF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30382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1064C7FE-F8EB-47EF-97FA-348A520599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A991C553-06A1-4F26-BBBC-80F7E11E7A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363074"/>
              <a:ext cx="14192" cy="14097"/>
            </a:xfrm>
            <a:custGeom>
              <a:avLst/>
              <a:gdLst>
                <a:gd name="connsiteX0" fmla="*/ 14192 w 14192"/>
                <a:gd name="connsiteY0" fmla="*/ 7048 h 14097"/>
                <a:gd name="connsiteX1" fmla="*/ 7144 w 14192"/>
                <a:gd name="connsiteY1" fmla="*/ 14097 h 14097"/>
                <a:gd name="connsiteX2" fmla="*/ 0 w 14192"/>
                <a:gd name="connsiteY2" fmla="*/ 7048 h 14097"/>
                <a:gd name="connsiteX3" fmla="*/ 7049 w 14192"/>
                <a:gd name="connsiteY3" fmla="*/ 0 h 14097"/>
                <a:gd name="connsiteX4" fmla="*/ 14192 w 14192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BCE9C081-2191-4C84-956E-F106BB015C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363072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292F6F03-BC34-40C6-8F17-7A169CD72F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A5101B80-7351-4F0F-AB7D-3E40B4D266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0570EE1D-95AC-4660-8E96-7C8A36FEB6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385D9A56-2D15-4E0A-B981-E168F09064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363074"/>
              <a:ext cx="14097" cy="14097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8 w 14097"/>
                <a:gd name="connsiteY1" fmla="*/ 14097 h 14097"/>
                <a:gd name="connsiteX2" fmla="*/ 0 w 14097"/>
                <a:gd name="connsiteY2" fmla="*/ 7048 h 14097"/>
                <a:gd name="connsiteX3" fmla="*/ 7048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28D0BA2F-9273-4EAA-AD17-C4EFE11403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512CC54E-7976-4DC9-984C-45C2A23A72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422225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C8A3FC72-9FF9-41F6-97E0-45A0FEE946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42222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48918C16-C9B6-40D5-93A0-DB547B644A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A05612C6-4858-4854-A3D3-90CF1E1C75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A8E88D77-C726-4008-849C-DA7361F885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24CFE7CA-C955-4365-90C3-6272CB9A3C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42222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38B43FC8-B81C-490A-A346-4C6235DA8A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214D0221-0C97-4C71-B535-7506956EF8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067039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6953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ED0C44EA-BD25-49A3-9EB8-9D8DED7C19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A3C9CCF2-15CC-4F7D-87F5-7FFEBAC9C2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9 w 14096"/>
                <a:gd name="connsiteY1" fmla="*/ 14097 h 14097"/>
                <a:gd name="connsiteX2" fmla="*/ 0 w 14096"/>
                <a:gd name="connsiteY2" fmla="*/ 7049 h 14097"/>
                <a:gd name="connsiteX3" fmla="*/ 6953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859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8AA321D8-1D2C-472C-A2DB-EBB74498DD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724680C1-4BB5-45DB-A558-82514418CF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6953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858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C94F4CEF-82DD-4CFB-8EE3-4AB115F6A0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4F186C9C-C620-4426-A674-E40F808F66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126281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8929942C-BA3F-40EF-94DD-4A5C22C5B7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D234974B-3555-465B-95A7-1C63CE7386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0E38F9FD-48AC-4C3E-9E75-D1C0B555E0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3AA72E26-5C3D-4231-9042-E00AE43E80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6684433D-3C9E-4C19-A801-D51CF3064F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126283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DADB0C3D-A021-4F40-93B3-76B61334FD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185433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41781C18-F408-401D-8A86-99FFBB9895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9D958D9F-E4B0-48B1-ADA4-3053AFB5D9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43EFCD46-F0FB-499C-81B9-3508FE5C8C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2B6A130F-CB85-4BDA-8DDF-8DAAB2F7D0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9359DA40-CA94-4B1F-9BE6-C800BEEC77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185432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73304FCD-8DAD-4BC8-A16E-84DDCA07FF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244676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BCB4864C-8F67-4BE7-89CC-664EA25EC5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845F543D-67FC-4640-A2A1-69DA6D0528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DBDB2A9C-60E5-4F7E-BA2B-4DD1595FB9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72B10DA2-D88E-4952-BDB5-102E61B4B2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AC5F5BED-3698-4F52-9977-D8CA2DC031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24467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E19CCEBC-AD20-45B2-A751-42B40BB31C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30382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3A978AD9-9A35-4B89-B3BC-61E54AD9EB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77D8C808-AFC9-42DD-B253-0048903791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EECD0BF1-7C64-407E-8306-4C447B1D32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953B0F94-AC35-4CB2-878D-1DC7D68BE9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08EA50C2-BB5F-4368-AA91-67B207C1AB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DE45A7FE-0A45-45F6-8417-EBDA5A12D8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363072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DA8B8DC8-F88C-432E-A8C2-8D13FE874F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D02C5430-233D-49F7-B852-181D2B2F61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76DB286F-9E15-441C-8697-57007B76C1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534DC0EE-15B7-44AE-A7DC-8B5E22688A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4FBE9900-F640-4248-9C4C-EDBE5E00AF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363074"/>
              <a:ext cx="14096" cy="14097"/>
            </a:xfrm>
            <a:custGeom>
              <a:avLst/>
              <a:gdLst>
                <a:gd name="connsiteX0" fmla="*/ 14097 w 14096"/>
                <a:gd name="connsiteY0" fmla="*/ 7048 h 14097"/>
                <a:gd name="connsiteX1" fmla="*/ 7048 w 14096"/>
                <a:gd name="connsiteY1" fmla="*/ 14097 h 14097"/>
                <a:gd name="connsiteX2" fmla="*/ 0 w 14096"/>
                <a:gd name="connsiteY2" fmla="*/ 7048 h 14097"/>
                <a:gd name="connsiteX3" fmla="*/ 7048 w 14096"/>
                <a:gd name="connsiteY3" fmla="*/ 0 h 14097"/>
                <a:gd name="connsiteX4" fmla="*/ 14097 w 14096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37FF04AF-F86B-49F8-AAB5-DA696591A1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42222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710DCFEA-4572-47A3-A6BE-7B21F5758C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BA42ED8E-CCC8-478F-9EF4-625B633071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146DF8F4-DF09-4E6C-887F-C9269E56A5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7FF3916E-5C82-4956-A88B-81BFAC91B8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7E5CF7AE-ED45-4AB5-9AEB-56FC964BFA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42222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7CFB132C-BEB1-4897-B1A4-97422811F6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481374"/>
              <a:ext cx="14192" cy="14096"/>
            </a:xfrm>
            <a:custGeom>
              <a:avLst/>
              <a:gdLst>
                <a:gd name="connsiteX0" fmla="*/ 14192 w 14192"/>
                <a:gd name="connsiteY0" fmla="*/ 7049 h 14096"/>
                <a:gd name="connsiteX1" fmla="*/ 7144 w 14192"/>
                <a:gd name="connsiteY1" fmla="*/ 14097 h 14096"/>
                <a:gd name="connsiteX2" fmla="*/ 0 w 14192"/>
                <a:gd name="connsiteY2" fmla="*/ 7049 h 14096"/>
                <a:gd name="connsiteX3" fmla="*/ 7049 w 14192"/>
                <a:gd name="connsiteY3" fmla="*/ 0 h 14096"/>
                <a:gd name="connsiteX4" fmla="*/ 14192 w 14192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1049"/>
                    <a:pt x="0" y="7049"/>
                  </a:cubicBezTo>
                  <a:cubicBezTo>
                    <a:pt x="0" y="3048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4EE49F21-E336-41BC-8256-85A9AB597F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48137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C62510EE-BDCD-4393-9AD7-2D0C9A722D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2420F94B-4F00-4C6C-97E3-BA5B5E6871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E712560A-A110-4132-85D5-21BBBFA8C8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D1E3102B-23D5-43AE-A67D-583AAA52BA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48137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9D5ABE4E-EB80-423C-BBCE-9C1B77D9B0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BEB8CCC5-38F5-4892-A00B-14B645BBDF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540620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8860175F-F7D5-4464-AD61-5B435528FE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540620"/>
              <a:ext cx="14097" cy="14097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9 w 14097"/>
                <a:gd name="connsiteY1" fmla="*/ 14097 h 14097"/>
                <a:gd name="connsiteX2" fmla="*/ 0 w 14097"/>
                <a:gd name="connsiteY2" fmla="*/ 7048 h 14097"/>
                <a:gd name="connsiteX3" fmla="*/ 7049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E28C20B0-98AA-4A5B-8CE1-236A3F6CAA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8A56719F-13F0-4B75-8C04-DAACD8FD86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B30555DA-285C-4859-83DE-B16FF6DB13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67AF00E9-C8D6-41C4-9703-5468F51639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540620"/>
              <a:ext cx="14097" cy="14097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9 w 14097"/>
                <a:gd name="connsiteY1" fmla="*/ 14097 h 14097"/>
                <a:gd name="connsiteX2" fmla="*/ 0 w 14097"/>
                <a:gd name="connsiteY2" fmla="*/ 7048 h 14097"/>
                <a:gd name="connsiteX3" fmla="*/ 7049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D07F88BD-A2E8-4F25-BB43-9372C6C9F3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DFAE35DA-8283-4F4B-8C00-FF8EFE39B3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599770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4340DEBE-A255-48E2-B7B2-AE881651CE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59977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FE968FB9-507A-4F2E-B346-15995081B1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id="{4DA99BD8-9C2B-46BF-AA27-ED405540D1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id="{50C84F67-D2C2-48DF-8537-DF99C60240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id="{F5CAEB9A-26A6-4FBF-916B-19FC9B0BFC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59977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id="{E4DEDE1B-4819-4E4B-849E-330D7DF56C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C441B73E-F19C-4313-8F46-F600603B36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7" y="3659014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014FE805-EF51-4859-A6DF-CF75F9A0F5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2" y="3659014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id="{624CF2A5-BD9E-4570-8560-063BC70F26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2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id="{6BEC415C-7946-43B2-9AC8-348B6B5CD0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id="{1B615AD5-3365-43D4-8E16-377A2A2F97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9D184DFD-DD33-491E-90FF-6E4ECA2668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659014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31B62FE1-0262-4B09-ABEA-8AA010137D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20C539C6-FAA9-4EBE-93D9-1F946E1449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9" y="3718165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id="{8C6EF3FF-09E5-4099-A49B-CA364A6E83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4" y="371816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id="{B3C5E06F-8F1E-4771-AAE4-B34B1D6A3D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4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538D5AE9-76CC-4AE4-B026-656EDCB01B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9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30F1A9B9-52AB-4527-BD4A-1802F7C960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9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id="{46A57D78-C020-4EEF-971D-0C8802889A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71816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id="{7666D7A3-5ABF-4EDE-A0C5-F2099B2D86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5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13BC460A-E0FF-4658-A2FD-A3AF4D51DF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40" y="3777410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8" name="Freeform: Shape 147">
              <a:extLst>
                <a:ext uri="{FF2B5EF4-FFF2-40B4-BE49-F238E27FC236}">
                  <a16:creationId xmlns:a16="http://schemas.microsoft.com/office/drawing/2014/main" id="{26467CC2-3AB3-4D37-8323-385B7399F7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5" y="377741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9" name="Freeform: Shape 148">
              <a:extLst>
                <a:ext uri="{FF2B5EF4-FFF2-40B4-BE49-F238E27FC236}">
                  <a16:creationId xmlns:a16="http://schemas.microsoft.com/office/drawing/2014/main" id="{563A1F58-33CE-4EDF-B902-3F43F69DA2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6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0" name="Freeform: Shape 149">
              <a:extLst>
                <a:ext uri="{FF2B5EF4-FFF2-40B4-BE49-F238E27FC236}">
                  <a16:creationId xmlns:a16="http://schemas.microsoft.com/office/drawing/2014/main" id="{DDCFAB2F-7E88-4A57-999A-2506A1FE71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83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1" name="Freeform: Shape 150">
              <a:extLst>
                <a:ext uri="{FF2B5EF4-FFF2-40B4-BE49-F238E27FC236}">
                  <a16:creationId xmlns:a16="http://schemas.microsoft.com/office/drawing/2014/main" id="{571BEB66-3787-441F-BB54-80C05C6F13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35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2" name="Freeform: Shape 151">
              <a:extLst>
                <a:ext uri="{FF2B5EF4-FFF2-40B4-BE49-F238E27FC236}">
                  <a16:creationId xmlns:a16="http://schemas.microsoft.com/office/drawing/2014/main" id="{641DC095-611E-4979-8664-6C0EB878FC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82" y="377741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3" name="Freeform: Shape 152">
              <a:extLst>
                <a:ext uri="{FF2B5EF4-FFF2-40B4-BE49-F238E27FC236}">
                  <a16:creationId xmlns:a16="http://schemas.microsoft.com/office/drawing/2014/main" id="{210B9ECF-D859-4919-A9D6-3208548F00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31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4" name="Freeform: Shape 153">
              <a:extLst>
                <a:ext uri="{FF2B5EF4-FFF2-40B4-BE49-F238E27FC236}">
                  <a16:creationId xmlns:a16="http://schemas.microsoft.com/office/drawing/2014/main" id="{4FBC31D4-7E98-452C-8A87-822DE0432C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481374"/>
              <a:ext cx="14097" cy="14096"/>
            </a:xfrm>
            <a:custGeom>
              <a:avLst/>
              <a:gdLst>
                <a:gd name="connsiteX0" fmla="*/ 14097 w 14097"/>
                <a:gd name="connsiteY0" fmla="*/ 7049 h 14096"/>
                <a:gd name="connsiteX1" fmla="*/ 7049 w 14097"/>
                <a:gd name="connsiteY1" fmla="*/ 14097 h 14096"/>
                <a:gd name="connsiteX2" fmla="*/ 0 w 14097"/>
                <a:gd name="connsiteY2" fmla="*/ 7049 h 14096"/>
                <a:gd name="connsiteX3" fmla="*/ 7049 w 14097"/>
                <a:gd name="connsiteY3" fmla="*/ 0 h 14096"/>
                <a:gd name="connsiteX4" fmla="*/ 14097 w 14097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5" name="Freeform: Shape 154">
              <a:extLst>
                <a:ext uri="{FF2B5EF4-FFF2-40B4-BE49-F238E27FC236}">
                  <a16:creationId xmlns:a16="http://schemas.microsoft.com/office/drawing/2014/main" id="{E302346C-F328-435B-87ED-447C6F8542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6" name="Freeform: Shape 155">
              <a:extLst>
                <a:ext uri="{FF2B5EF4-FFF2-40B4-BE49-F238E27FC236}">
                  <a16:creationId xmlns:a16="http://schemas.microsoft.com/office/drawing/2014/main" id="{B94F507E-9E94-432E-AE8A-A6CB2C5D05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9 w 14096"/>
                <a:gd name="connsiteY1" fmla="*/ 14097 h 14096"/>
                <a:gd name="connsiteX2" fmla="*/ 0 w 14096"/>
                <a:gd name="connsiteY2" fmla="*/ 7049 h 14096"/>
                <a:gd name="connsiteX3" fmla="*/ 7049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7" name="Freeform: Shape 156">
              <a:extLst>
                <a:ext uri="{FF2B5EF4-FFF2-40B4-BE49-F238E27FC236}">
                  <a16:creationId xmlns:a16="http://schemas.microsoft.com/office/drawing/2014/main" id="{1FFAC4F0-FD7F-4943-B60E-E276F8B23F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8" name="Freeform: Shape 157">
              <a:extLst>
                <a:ext uri="{FF2B5EF4-FFF2-40B4-BE49-F238E27FC236}">
                  <a16:creationId xmlns:a16="http://schemas.microsoft.com/office/drawing/2014/main" id="{A8A5D871-92FD-43C3-BF94-0B524FA7D3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9" name="Freeform: Shape 158">
              <a:extLst>
                <a:ext uri="{FF2B5EF4-FFF2-40B4-BE49-F238E27FC236}">
                  <a16:creationId xmlns:a16="http://schemas.microsoft.com/office/drawing/2014/main" id="{6A79A241-1665-453E-ADD4-18892D4F85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481373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0" name="Freeform: Shape 159">
              <a:extLst>
                <a:ext uri="{FF2B5EF4-FFF2-40B4-BE49-F238E27FC236}">
                  <a16:creationId xmlns:a16="http://schemas.microsoft.com/office/drawing/2014/main" id="{81EABE18-4189-4E07-93C9-9B76673E3E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540622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1" name="Freeform: Shape 160">
              <a:extLst>
                <a:ext uri="{FF2B5EF4-FFF2-40B4-BE49-F238E27FC236}">
                  <a16:creationId xmlns:a16="http://schemas.microsoft.com/office/drawing/2014/main" id="{B658A0EE-6F09-4EF7-B5E7-F23A556BDA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54062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2" name="Freeform: Shape 161">
              <a:extLst>
                <a:ext uri="{FF2B5EF4-FFF2-40B4-BE49-F238E27FC236}">
                  <a16:creationId xmlns:a16="http://schemas.microsoft.com/office/drawing/2014/main" id="{15EB019C-C95B-4DE3-BD17-DC20F8007A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5406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3" name="Freeform: Shape 162">
              <a:extLst>
                <a:ext uri="{FF2B5EF4-FFF2-40B4-BE49-F238E27FC236}">
                  <a16:creationId xmlns:a16="http://schemas.microsoft.com/office/drawing/2014/main" id="{2948B3ED-79C1-47C8-B712-0BFB5536C3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54062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4" name="Freeform: Shape 163">
              <a:extLst>
                <a:ext uri="{FF2B5EF4-FFF2-40B4-BE49-F238E27FC236}">
                  <a16:creationId xmlns:a16="http://schemas.microsoft.com/office/drawing/2014/main" id="{13387DB9-900B-422D-90F7-C5C7EB5D59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54063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5" name="Freeform: Shape 164">
              <a:extLst>
                <a:ext uri="{FF2B5EF4-FFF2-40B4-BE49-F238E27FC236}">
                  <a16:creationId xmlns:a16="http://schemas.microsoft.com/office/drawing/2014/main" id="{48FDCCF3-E6D6-4CD0-9D47-02FE785C7A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540631"/>
              <a:ext cx="14096" cy="14097"/>
            </a:xfrm>
            <a:custGeom>
              <a:avLst/>
              <a:gdLst>
                <a:gd name="connsiteX0" fmla="*/ 14097 w 14096"/>
                <a:gd name="connsiteY0" fmla="*/ 7048 h 14097"/>
                <a:gd name="connsiteX1" fmla="*/ 7048 w 14096"/>
                <a:gd name="connsiteY1" fmla="*/ 14097 h 14097"/>
                <a:gd name="connsiteX2" fmla="*/ 0 w 14096"/>
                <a:gd name="connsiteY2" fmla="*/ 7048 h 14097"/>
                <a:gd name="connsiteX3" fmla="*/ 7048 w 14096"/>
                <a:gd name="connsiteY3" fmla="*/ 0 h 14097"/>
                <a:gd name="connsiteX4" fmla="*/ 14097 w 14096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6" name="Freeform: Shape 165">
              <a:extLst>
                <a:ext uri="{FF2B5EF4-FFF2-40B4-BE49-F238E27FC236}">
                  <a16:creationId xmlns:a16="http://schemas.microsoft.com/office/drawing/2014/main" id="{BC14E8F6-33F6-47CE-9A24-EA71D71496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599781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7" name="Freeform: Shape 166">
              <a:extLst>
                <a:ext uri="{FF2B5EF4-FFF2-40B4-BE49-F238E27FC236}">
                  <a16:creationId xmlns:a16="http://schemas.microsoft.com/office/drawing/2014/main" id="{F78CC38F-63FC-4552-B17B-8D79D3C8F8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5997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8" name="Freeform: Shape 167">
              <a:extLst>
                <a:ext uri="{FF2B5EF4-FFF2-40B4-BE49-F238E27FC236}">
                  <a16:creationId xmlns:a16="http://schemas.microsoft.com/office/drawing/2014/main" id="{89042823-A002-49CE-B03D-ED1291DC13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5997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9" name="Freeform: Shape 168">
              <a:extLst>
                <a:ext uri="{FF2B5EF4-FFF2-40B4-BE49-F238E27FC236}">
                  <a16:creationId xmlns:a16="http://schemas.microsoft.com/office/drawing/2014/main" id="{96EFC6CE-198B-489B-B1EE-72CE842628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5997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0" name="Freeform: Shape 169">
              <a:extLst>
                <a:ext uri="{FF2B5EF4-FFF2-40B4-BE49-F238E27FC236}">
                  <a16:creationId xmlns:a16="http://schemas.microsoft.com/office/drawing/2014/main" id="{49FEA23D-54D9-45D7-9325-1E2F638C9C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59978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1" name="Freeform: Shape 170">
              <a:extLst>
                <a:ext uri="{FF2B5EF4-FFF2-40B4-BE49-F238E27FC236}">
                  <a16:creationId xmlns:a16="http://schemas.microsoft.com/office/drawing/2014/main" id="{2DB04EE3-370F-49CE-BCFE-C2999C3CF2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599782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2" name="Freeform: Shape 171">
              <a:extLst>
                <a:ext uri="{FF2B5EF4-FFF2-40B4-BE49-F238E27FC236}">
                  <a16:creationId xmlns:a16="http://schemas.microsoft.com/office/drawing/2014/main" id="{8BCBCC34-797D-41A8-8AD1-7E03E1BBFF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659026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3" name="Freeform: Shape 172">
              <a:extLst>
                <a:ext uri="{FF2B5EF4-FFF2-40B4-BE49-F238E27FC236}">
                  <a16:creationId xmlns:a16="http://schemas.microsoft.com/office/drawing/2014/main" id="{AFF5C1F8-0EDE-4835-89E6-1FCB2EA395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4" name="Freeform: Shape 173">
              <a:extLst>
                <a:ext uri="{FF2B5EF4-FFF2-40B4-BE49-F238E27FC236}">
                  <a16:creationId xmlns:a16="http://schemas.microsoft.com/office/drawing/2014/main" id="{6171D504-6300-457C-AFCC-064DBB3FCC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5" name="Freeform: Shape 174">
              <a:extLst>
                <a:ext uri="{FF2B5EF4-FFF2-40B4-BE49-F238E27FC236}">
                  <a16:creationId xmlns:a16="http://schemas.microsoft.com/office/drawing/2014/main" id="{62ACE739-C8C4-4495-B04C-C3AFC44811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6" name="Freeform: Shape 175">
              <a:extLst>
                <a:ext uri="{FF2B5EF4-FFF2-40B4-BE49-F238E27FC236}">
                  <a16:creationId xmlns:a16="http://schemas.microsoft.com/office/drawing/2014/main" id="{3F4771CD-CDCA-4FFE-8EF5-E42D1781E7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7" name="Freeform: Shape 176">
              <a:extLst>
                <a:ext uri="{FF2B5EF4-FFF2-40B4-BE49-F238E27FC236}">
                  <a16:creationId xmlns:a16="http://schemas.microsoft.com/office/drawing/2014/main" id="{A10C0BFE-A8F9-4E21-9DFD-37A4D26C62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8" name="Freeform: Shape 177">
              <a:extLst>
                <a:ext uri="{FF2B5EF4-FFF2-40B4-BE49-F238E27FC236}">
                  <a16:creationId xmlns:a16="http://schemas.microsoft.com/office/drawing/2014/main" id="{4D8D4EF9-4EF7-4538-A4AE-439F9335EA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718177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9" name="Freeform: Shape 178">
              <a:extLst>
                <a:ext uri="{FF2B5EF4-FFF2-40B4-BE49-F238E27FC236}">
                  <a16:creationId xmlns:a16="http://schemas.microsoft.com/office/drawing/2014/main" id="{7E0500AB-5662-43B9-95C2-2EC80CC54F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71817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0" name="Freeform: Shape 179">
              <a:extLst>
                <a:ext uri="{FF2B5EF4-FFF2-40B4-BE49-F238E27FC236}">
                  <a16:creationId xmlns:a16="http://schemas.microsoft.com/office/drawing/2014/main" id="{984021AD-A6A2-4CDA-A953-72FBA7598B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71817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1" name="Freeform: Shape 180">
              <a:extLst>
                <a:ext uri="{FF2B5EF4-FFF2-40B4-BE49-F238E27FC236}">
                  <a16:creationId xmlns:a16="http://schemas.microsoft.com/office/drawing/2014/main" id="{FD1FBF47-CAC8-4385-9DC7-C9BB6167EA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71817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2" name="Freeform: Shape 181">
              <a:extLst>
                <a:ext uri="{FF2B5EF4-FFF2-40B4-BE49-F238E27FC236}">
                  <a16:creationId xmlns:a16="http://schemas.microsoft.com/office/drawing/2014/main" id="{FBAEE482-005F-4288-8D66-09EA246C45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718172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3" name="Freeform: Shape 182">
              <a:extLst>
                <a:ext uri="{FF2B5EF4-FFF2-40B4-BE49-F238E27FC236}">
                  <a16:creationId xmlns:a16="http://schemas.microsoft.com/office/drawing/2014/main" id="{2C5DCF49-33DE-4AFF-818E-42F59F2804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71817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4" name="Freeform: Shape 183">
              <a:extLst>
                <a:ext uri="{FF2B5EF4-FFF2-40B4-BE49-F238E27FC236}">
                  <a16:creationId xmlns:a16="http://schemas.microsoft.com/office/drawing/2014/main" id="{866903F3-208B-46D5-925B-254DC74291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2" y="3777419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5" name="Freeform: Shape 184">
              <a:extLst>
                <a:ext uri="{FF2B5EF4-FFF2-40B4-BE49-F238E27FC236}">
                  <a16:creationId xmlns:a16="http://schemas.microsoft.com/office/drawing/2014/main" id="{2550D219-E342-4A38-BB89-575C1EE7AA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2" y="377741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6" name="Freeform: Shape 185">
              <a:extLst>
                <a:ext uri="{FF2B5EF4-FFF2-40B4-BE49-F238E27FC236}">
                  <a16:creationId xmlns:a16="http://schemas.microsoft.com/office/drawing/2014/main" id="{5B5485FC-95D0-4660-9594-2C9BD3B776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8" y="377741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7" name="Freeform: Shape 186">
              <a:extLst>
                <a:ext uri="{FF2B5EF4-FFF2-40B4-BE49-F238E27FC236}">
                  <a16:creationId xmlns:a16="http://schemas.microsoft.com/office/drawing/2014/main" id="{2EA358DA-C7E8-4DF8-B7D6-CC58295655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4" y="3777383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8" name="Freeform: Shape 187">
              <a:extLst>
                <a:ext uri="{FF2B5EF4-FFF2-40B4-BE49-F238E27FC236}">
                  <a16:creationId xmlns:a16="http://schemas.microsoft.com/office/drawing/2014/main" id="{7990E8BB-4369-4845-8436-A6F3FE1D11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87" y="377742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9" name="Freeform: Shape 188">
              <a:extLst>
                <a:ext uri="{FF2B5EF4-FFF2-40B4-BE49-F238E27FC236}">
                  <a16:creationId xmlns:a16="http://schemas.microsoft.com/office/drawing/2014/main" id="{D6C050C5-1951-434B-A7FE-D271E73F82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24" y="377742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191" name="Graphic 4">
            <a:extLst>
              <a:ext uri="{FF2B5EF4-FFF2-40B4-BE49-F238E27FC236}">
                <a16:creationId xmlns:a16="http://schemas.microsoft.com/office/drawing/2014/main" id="{773717CC-ECEE-4ABF-BA61-C59F468017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680915" y="4748271"/>
            <a:ext cx="1330536" cy="1330521"/>
            <a:chOff x="5734037" y="3067039"/>
            <a:chExt cx="724483" cy="724489"/>
          </a:xfrm>
          <a:solidFill>
            <a:schemeClr val="bg1">
              <a:alpha val="60000"/>
            </a:schemeClr>
          </a:solidFill>
        </p:grpSpPr>
        <p:sp>
          <p:nvSpPr>
            <p:cNvPr id="192" name="Freeform: Shape 191">
              <a:extLst>
                <a:ext uri="{FF2B5EF4-FFF2-40B4-BE49-F238E27FC236}">
                  <a16:creationId xmlns:a16="http://schemas.microsoft.com/office/drawing/2014/main" id="{9A4FAE41-62DF-4B8E-BD66-8EC206E0E3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067039"/>
              <a:ext cx="14192" cy="14097"/>
            </a:xfrm>
            <a:custGeom>
              <a:avLst/>
              <a:gdLst>
                <a:gd name="connsiteX0" fmla="*/ 14192 w 14192"/>
                <a:gd name="connsiteY0" fmla="*/ 7049 h 14097"/>
                <a:gd name="connsiteX1" fmla="*/ 7144 w 14192"/>
                <a:gd name="connsiteY1" fmla="*/ 14097 h 14097"/>
                <a:gd name="connsiteX2" fmla="*/ 0 w 14192"/>
                <a:gd name="connsiteY2" fmla="*/ 7049 h 14097"/>
                <a:gd name="connsiteX3" fmla="*/ 7049 w 14192"/>
                <a:gd name="connsiteY3" fmla="*/ 0 h 14097"/>
                <a:gd name="connsiteX4" fmla="*/ 14192 w 14192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3" name="Freeform: Shape 192">
              <a:extLst>
                <a:ext uri="{FF2B5EF4-FFF2-40B4-BE49-F238E27FC236}">
                  <a16:creationId xmlns:a16="http://schemas.microsoft.com/office/drawing/2014/main" id="{564C7F1F-5546-40DC-A16B-C9A3E45777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067039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4" name="Freeform: Shape 193">
              <a:extLst>
                <a:ext uri="{FF2B5EF4-FFF2-40B4-BE49-F238E27FC236}">
                  <a16:creationId xmlns:a16="http://schemas.microsoft.com/office/drawing/2014/main" id="{45583216-FC24-4B75-9703-DBEC401FF8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5" name="Freeform: Shape 194">
              <a:extLst>
                <a:ext uri="{FF2B5EF4-FFF2-40B4-BE49-F238E27FC236}">
                  <a16:creationId xmlns:a16="http://schemas.microsoft.com/office/drawing/2014/main" id="{2FD0A70D-2E7E-4048-8145-0F45EDBBCE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6" name="Freeform: Shape 195">
              <a:extLst>
                <a:ext uri="{FF2B5EF4-FFF2-40B4-BE49-F238E27FC236}">
                  <a16:creationId xmlns:a16="http://schemas.microsoft.com/office/drawing/2014/main" id="{B703C78E-D176-4455-B7B5-2DB4F418DB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7" name="Freeform: Shape 196">
              <a:extLst>
                <a:ext uri="{FF2B5EF4-FFF2-40B4-BE49-F238E27FC236}">
                  <a16:creationId xmlns:a16="http://schemas.microsoft.com/office/drawing/2014/main" id="{AD23B98E-D1FB-4BD9-BA4A-060BC8266E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067039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8" name="Freeform: Shape 197">
              <a:extLst>
                <a:ext uri="{FF2B5EF4-FFF2-40B4-BE49-F238E27FC236}">
                  <a16:creationId xmlns:a16="http://schemas.microsoft.com/office/drawing/2014/main" id="{C1541992-EEDB-4D6B-BDA9-B66E58A170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9" name="Freeform: Shape 198">
              <a:extLst>
                <a:ext uri="{FF2B5EF4-FFF2-40B4-BE49-F238E27FC236}">
                  <a16:creationId xmlns:a16="http://schemas.microsoft.com/office/drawing/2014/main" id="{08072B3B-B852-4186-ACFE-F614251324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126284"/>
              <a:ext cx="14192" cy="14097"/>
            </a:xfrm>
            <a:custGeom>
              <a:avLst/>
              <a:gdLst>
                <a:gd name="connsiteX0" fmla="*/ 14192 w 14192"/>
                <a:gd name="connsiteY0" fmla="*/ 7049 h 14097"/>
                <a:gd name="connsiteX1" fmla="*/ 7144 w 14192"/>
                <a:gd name="connsiteY1" fmla="*/ 14097 h 14097"/>
                <a:gd name="connsiteX2" fmla="*/ 0 w 14192"/>
                <a:gd name="connsiteY2" fmla="*/ 7049 h 14097"/>
                <a:gd name="connsiteX3" fmla="*/ 7049 w 14192"/>
                <a:gd name="connsiteY3" fmla="*/ 0 h 14097"/>
                <a:gd name="connsiteX4" fmla="*/ 14192 w 14192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0" name="Freeform: Shape 199">
              <a:extLst>
                <a:ext uri="{FF2B5EF4-FFF2-40B4-BE49-F238E27FC236}">
                  <a16:creationId xmlns:a16="http://schemas.microsoft.com/office/drawing/2014/main" id="{7B5DD2CA-BCBA-4F3E-B472-840067686A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126282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1" name="Freeform: Shape 200">
              <a:extLst>
                <a:ext uri="{FF2B5EF4-FFF2-40B4-BE49-F238E27FC236}">
                  <a16:creationId xmlns:a16="http://schemas.microsoft.com/office/drawing/2014/main" id="{C7335DFE-05E4-4D45-B035-1D85E7648E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2" name="Freeform: Shape 201">
              <a:extLst>
                <a:ext uri="{FF2B5EF4-FFF2-40B4-BE49-F238E27FC236}">
                  <a16:creationId xmlns:a16="http://schemas.microsoft.com/office/drawing/2014/main" id="{ADCF9375-A092-491A-960D-A4DBB376C3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3" name="Freeform: Shape 202">
              <a:extLst>
                <a:ext uri="{FF2B5EF4-FFF2-40B4-BE49-F238E27FC236}">
                  <a16:creationId xmlns:a16="http://schemas.microsoft.com/office/drawing/2014/main" id="{95341599-7E99-490F-9AF8-07EAE5C8DB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4" name="Freeform: Shape 203">
              <a:extLst>
                <a:ext uri="{FF2B5EF4-FFF2-40B4-BE49-F238E27FC236}">
                  <a16:creationId xmlns:a16="http://schemas.microsoft.com/office/drawing/2014/main" id="{E1C55EB0-818A-46E6-8D53-5503100290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12628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8 w 14097"/>
                <a:gd name="connsiteY1" fmla="*/ 14097 h 14097"/>
                <a:gd name="connsiteX2" fmla="*/ 0 w 14097"/>
                <a:gd name="connsiteY2" fmla="*/ 7049 h 14097"/>
                <a:gd name="connsiteX3" fmla="*/ 7048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5" name="Freeform: Shape 204">
              <a:extLst>
                <a:ext uri="{FF2B5EF4-FFF2-40B4-BE49-F238E27FC236}">
                  <a16:creationId xmlns:a16="http://schemas.microsoft.com/office/drawing/2014/main" id="{319B036C-5BD8-4F3B-8935-96D50F410D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6" name="Freeform: Shape 205">
              <a:extLst>
                <a:ext uri="{FF2B5EF4-FFF2-40B4-BE49-F238E27FC236}">
                  <a16:creationId xmlns:a16="http://schemas.microsoft.com/office/drawing/2014/main" id="{A8445880-106C-4DC8-A250-D132F0D6F3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185434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7" name="Freeform: Shape 206">
              <a:extLst>
                <a:ext uri="{FF2B5EF4-FFF2-40B4-BE49-F238E27FC236}">
                  <a16:creationId xmlns:a16="http://schemas.microsoft.com/office/drawing/2014/main" id="{952AA1DD-5DBE-43CD-9B85-63C7626929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18543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8" name="Freeform: Shape 207">
              <a:extLst>
                <a:ext uri="{FF2B5EF4-FFF2-40B4-BE49-F238E27FC236}">
                  <a16:creationId xmlns:a16="http://schemas.microsoft.com/office/drawing/2014/main" id="{2A412466-ED73-4944-83CE-224B1769C2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9" name="Freeform: Shape 208">
              <a:extLst>
                <a:ext uri="{FF2B5EF4-FFF2-40B4-BE49-F238E27FC236}">
                  <a16:creationId xmlns:a16="http://schemas.microsoft.com/office/drawing/2014/main" id="{807E195A-10DB-494C-A547-E1D0C6F616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0" name="Freeform: Shape 209">
              <a:extLst>
                <a:ext uri="{FF2B5EF4-FFF2-40B4-BE49-F238E27FC236}">
                  <a16:creationId xmlns:a16="http://schemas.microsoft.com/office/drawing/2014/main" id="{4CD4AECE-734D-4B90-984F-B2ABFA2B6F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1" name="Freeform: Shape 210">
              <a:extLst>
                <a:ext uri="{FF2B5EF4-FFF2-40B4-BE49-F238E27FC236}">
                  <a16:creationId xmlns:a16="http://schemas.microsoft.com/office/drawing/2014/main" id="{2927072E-8001-4AD1-A4C4-2EDBA3BF87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18543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2" name="Freeform: Shape 211">
              <a:extLst>
                <a:ext uri="{FF2B5EF4-FFF2-40B4-BE49-F238E27FC236}">
                  <a16:creationId xmlns:a16="http://schemas.microsoft.com/office/drawing/2014/main" id="{499D6F50-E593-46A3-81D8-73389276B2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3" name="Freeform: Shape 212">
              <a:extLst>
                <a:ext uri="{FF2B5EF4-FFF2-40B4-BE49-F238E27FC236}">
                  <a16:creationId xmlns:a16="http://schemas.microsoft.com/office/drawing/2014/main" id="{7A96E600-84B4-452B-AE40-295FC5807E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244679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4" name="Freeform: Shape 213">
              <a:extLst>
                <a:ext uri="{FF2B5EF4-FFF2-40B4-BE49-F238E27FC236}">
                  <a16:creationId xmlns:a16="http://schemas.microsoft.com/office/drawing/2014/main" id="{CBBA17AC-C1AB-4BFC-A051-457275D1D6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244677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5" name="Freeform: Shape 214">
              <a:extLst>
                <a:ext uri="{FF2B5EF4-FFF2-40B4-BE49-F238E27FC236}">
                  <a16:creationId xmlns:a16="http://schemas.microsoft.com/office/drawing/2014/main" id="{488E850C-90D5-4D0F-A57D-7809327EF3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6" name="Freeform: Shape 215">
              <a:extLst>
                <a:ext uri="{FF2B5EF4-FFF2-40B4-BE49-F238E27FC236}">
                  <a16:creationId xmlns:a16="http://schemas.microsoft.com/office/drawing/2014/main" id="{9F98D808-AB13-4D8D-B4C5-9D32153462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7" name="Freeform: Shape 216">
              <a:extLst>
                <a:ext uri="{FF2B5EF4-FFF2-40B4-BE49-F238E27FC236}">
                  <a16:creationId xmlns:a16="http://schemas.microsoft.com/office/drawing/2014/main" id="{95AFFBC0-FF37-4117-86FA-21ABDA17AB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8" name="Freeform: Shape 217">
              <a:extLst>
                <a:ext uri="{FF2B5EF4-FFF2-40B4-BE49-F238E27FC236}">
                  <a16:creationId xmlns:a16="http://schemas.microsoft.com/office/drawing/2014/main" id="{ED0AC42A-17B0-4154-968C-CAE2A04C28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24467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9" name="Freeform: Shape 218">
              <a:extLst>
                <a:ext uri="{FF2B5EF4-FFF2-40B4-BE49-F238E27FC236}">
                  <a16:creationId xmlns:a16="http://schemas.microsoft.com/office/drawing/2014/main" id="{4A7A31A0-8490-4B9D-B9CC-7FF28053EB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0" name="Freeform: Shape 219">
              <a:extLst>
                <a:ext uri="{FF2B5EF4-FFF2-40B4-BE49-F238E27FC236}">
                  <a16:creationId xmlns:a16="http://schemas.microsoft.com/office/drawing/2014/main" id="{8188899C-6A74-43D8-B36C-F86B278C89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303829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1" name="Freeform: Shape 220">
              <a:extLst>
                <a:ext uri="{FF2B5EF4-FFF2-40B4-BE49-F238E27FC236}">
                  <a16:creationId xmlns:a16="http://schemas.microsoft.com/office/drawing/2014/main" id="{1537EAA6-95B6-4674-A7B9-40F9AB7F59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30382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2" name="Freeform: Shape 221">
              <a:extLst>
                <a:ext uri="{FF2B5EF4-FFF2-40B4-BE49-F238E27FC236}">
                  <a16:creationId xmlns:a16="http://schemas.microsoft.com/office/drawing/2014/main" id="{F4B29507-C08F-4764-B703-0EB33A0FAC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3" name="Freeform: Shape 222">
              <a:extLst>
                <a:ext uri="{FF2B5EF4-FFF2-40B4-BE49-F238E27FC236}">
                  <a16:creationId xmlns:a16="http://schemas.microsoft.com/office/drawing/2014/main" id="{4200E500-6A99-47FC-A30F-FA4C85DA8C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4" name="Freeform: Shape 223">
              <a:extLst>
                <a:ext uri="{FF2B5EF4-FFF2-40B4-BE49-F238E27FC236}">
                  <a16:creationId xmlns:a16="http://schemas.microsoft.com/office/drawing/2014/main" id="{9558677C-76AD-451F-AEEE-C5FEE4179C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5" name="Freeform: Shape 224">
              <a:extLst>
                <a:ext uri="{FF2B5EF4-FFF2-40B4-BE49-F238E27FC236}">
                  <a16:creationId xmlns:a16="http://schemas.microsoft.com/office/drawing/2014/main" id="{79E472E5-A81A-44E7-AEBA-C3A593497B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30382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6" name="Freeform: Shape 225">
              <a:extLst>
                <a:ext uri="{FF2B5EF4-FFF2-40B4-BE49-F238E27FC236}">
                  <a16:creationId xmlns:a16="http://schemas.microsoft.com/office/drawing/2014/main" id="{5CD54F54-9E41-4635-A533-6CC6515E13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7" name="Freeform: Shape 226">
              <a:extLst>
                <a:ext uri="{FF2B5EF4-FFF2-40B4-BE49-F238E27FC236}">
                  <a16:creationId xmlns:a16="http://schemas.microsoft.com/office/drawing/2014/main" id="{B22D6F46-74C0-49D9-8CD8-BC125E973D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363074"/>
              <a:ext cx="14192" cy="14097"/>
            </a:xfrm>
            <a:custGeom>
              <a:avLst/>
              <a:gdLst>
                <a:gd name="connsiteX0" fmla="*/ 14192 w 14192"/>
                <a:gd name="connsiteY0" fmla="*/ 7048 h 14097"/>
                <a:gd name="connsiteX1" fmla="*/ 7144 w 14192"/>
                <a:gd name="connsiteY1" fmla="*/ 14097 h 14097"/>
                <a:gd name="connsiteX2" fmla="*/ 0 w 14192"/>
                <a:gd name="connsiteY2" fmla="*/ 7048 h 14097"/>
                <a:gd name="connsiteX3" fmla="*/ 7049 w 14192"/>
                <a:gd name="connsiteY3" fmla="*/ 0 h 14097"/>
                <a:gd name="connsiteX4" fmla="*/ 14192 w 14192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8" name="Freeform: Shape 227">
              <a:extLst>
                <a:ext uri="{FF2B5EF4-FFF2-40B4-BE49-F238E27FC236}">
                  <a16:creationId xmlns:a16="http://schemas.microsoft.com/office/drawing/2014/main" id="{C6FAA6EC-EDF6-4522-ACD8-8D4F7FF872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363072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9" name="Freeform: Shape 228">
              <a:extLst>
                <a:ext uri="{FF2B5EF4-FFF2-40B4-BE49-F238E27FC236}">
                  <a16:creationId xmlns:a16="http://schemas.microsoft.com/office/drawing/2014/main" id="{5F8364DC-ED1A-482D-A418-7941B199CB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0" name="Freeform: Shape 229">
              <a:extLst>
                <a:ext uri="{FF2B5EF4-FFF2-40B4-BE49-F238E27FC236}">
                  <a16:creationId xmlns:a16="http://schemas.microsoft.com/office/drawing/2014/main" id="{1896D361-70A8-4528-940B-F306550F88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1" name="Freeform: Shape 230">
              <a:extLst>
                <a:ext uri="{FF2B5EF4-FFF2-40B4-BE49-F238E27FC236}">
                  <a16:creationId xmlns:a16="http://schemas.microsoft.com/office/drawing/2014/main" id="{4D1CB00A-0CE1-4E25-ADCE-9562845F54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2" name="Freeform: Shape 231">
              <a:extLst>
                <a:ext uri="{FF2B5EF4-FFF2-40B4-BE49-F238E27FC236}">
                  <a16:creationId xmlns:a16="http://schemas.microsoft.com/office/drawing/2014/main" id="{E1B6761E-B7C6-4218-B95F-F6DEC0066D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363074"/>
              <a:ext cx="14097" cy="14097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8 w 14097"/>
                <a:gd name="connsiteY1" fmla="*/ 14097 h 14097"/>
                <a:gd name="connsiteX2" fmla="*/ 0 w 14097"/>
                <a:gd name="connsiteY2" fmla="*/ 7048 h 14097"/>
                <a:gd name="connsiteX3" fmla="*/ 7048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3" name="Freeform: Shape 232">
              <a:extLst>
                <a:ext uri="{FF2B5EF4-FFF2-40B4-BE49-F238E27FC236}">
                  <a16:creationId xmlns:a16="http://schemas.microsoft.com/office/drawing/2014/main" id="{CA081177-DAC3-4667-91A1-4CC885D4A1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4" name="Freeform: Shape 233">
              <a:extLst>
                <a:ext uri="{FF2B5EF4-FFF2-40B4-BE49-F238E27FC236}">
                  <a16:creationId xmlns:a16="http://schemas.microsoft.com/office/drawing/2014/main" id="{435007DC-BB8D-43BA-9598-AE79AA262E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422225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5" name="Freeform: Shape 234">
              <a:extLst>
                <a:ext uri="{FF2B5EF4-FFF2-40B4-BE49-F238E27FC236}">
                  <a16:creationId xmlns:a16="http://schemas.microsoft.com/office/drawing/2014/main" id="{46628B8A-02EC-44EF-B52C-5EBAFBCF9C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42222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6" name="Freeform: Shape 235">
              <a:extLst>
                <a:ext uri="{FF2B5EF4-FFF2-40B4-BE49-F238E27FC236}">
                  <a16:creationId xmlns:a16="http://schemas.microsoft.com/office/drawing/2014/main" id="{2DACEC99-8F4C-495C-8EAA-670A3A02ED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7" name="Freeform: Shape 236">
              <a:extLst>
                <a:ext uri="{FF2B5EF4-FFF2-40B4-BE49-F238E27FC236}">
                  <a16:creationId xmlns:a16="http://schemas.microsoft.com/office/drawing/2014/main" id="{C8EFEAD4-1425-4357-9D8A-F326DABC6E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8" name="Freeform: Shape 237">
              <a:extLst>
                <a:ext uri="{FF2B5EF4-FFF2-40B4-BE49-F238E27FC236}">
                  <a16:creationId xmlns:a16="http://schemas.microsoft.com/office/drawing/2014/main" id="{FDA70E94-A082-47D4-B4F8-142AEF1DC3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9" name="Freeform: Shape 238">
              <a:extLst>
                <a:ext uri="{FF2B5EF4-FFF2-40B4-BE49-F238E27FC236}">
                  <a16:creationId xmlns:a16="http://schemas.microsoft.com/office/drawing/2014/main" id="{10E96E8A-1EEA-4F1D-8CFE-12DC9B9E7A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42222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0" name="Freeform: Shape 239">
              <a:extLst>
                <a:ext uri="{FF2B5EF4-FFF2-40B4-BE49-F238E27FC236}">
                  <a16:creationId xmlns:a16="http://schemas.microsoft.com/office/drawing/2014/main" id="{B12D7CC4-A548-4FF7-A6B2-9151CFA9E3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1" name="Freeform: Shape 240">
              <a:extLst>
                <a:ext uri="{FF2B5EF4-FFF2-40B4-BE49-F238E27FC236}">
                  <a16:creationId xmlns:a16="http://schemas.microsoft.com/office/drawing/2014/main" id="{CB3F1C68-B597-4669-87F8-C80124ABE0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067039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6953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2" name="Freeform: Shape 241">
              <a:extLst>
                <a:ext uri="{FF2B5EF4-FFF2-40B4-BE49-F238E27FC236}">
                  <a16:creationId xmlns:a16="http://schemas.microsoft.com/office/drawing/2014/main" id="{A57037D2-0958-4F34-815F-C8CA7F86AE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3" name="Freeform: Shape 242">
              <a:extLst>
                <a:ext uri="{FF2B5EF4-FFF2-40B4-BE49-F238E27FC236}">
                  <a16:creationId xmlns:a16="http://schemas.microsoft.com/office/drawing/2014/main" id="{30AF3969-3F11-4157-B4B9-33B1314623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9 w 14096"/>
                <a:gd name="connsiteY1" fmla="*/ 14097 h 14097"/>
                <a:gd name="connsiteX2" fmla="*/ 0 w 14096"/>
                <a:gd name="connsiteY2" fmla="*/ 7049 h 14097"/>
                <a:gd name="connsiteX3" fmla="*/ 6953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859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4" name="Freeform: Shape 243">
              <a:extLst>
                <a:ext uri="{FF2B5EF4-FFF2-40B4-BE49-F238E27FC236}">
                  <a16:creationId xmlns:a16="http://schemas.microsoft.com/office/drawing/2014/main" id="{51D613E3-18F5-4426-ADEB-DEC123E16B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5" name="Freeform: Shape 244">
              <a:extLst>
                <a:ext uri="{FF2B5EF4-FFF2-40B4-BE49-F238E27FC236}">
                  <a16:creationId xmlns:a16="http://schemas.microsoft.com/office/drawing/2014/main" id="{1DC25548-A3A9-4018-A29B-6972D353F9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6953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858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6" name="Freeform: Shape 245">
              <a:extLst>
                <a:ext uri="{FF2B5EF4-FFF2-40B4-BE49-F238E27FC236}">
                  <a16:creationId xmlns:a16="http://schemas.microsoft.com/office/drawing/2014/main" id="{7EDE6372-94D2-435D-BD43-A20072D807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7" name="Freeform: Shape 246">
              <a:extLst>
                <a:ext uri="{FF2B5EF4-FFF2-40B4-BE49-F238E27FC236}">
                  <a16:creationId xmlns:a16="http://schemas.microsoft.com/office/drawing/2014/main" id="{729575A6-77E2-4199-8F0A-27C89330A0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126281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8" name="Freeform: Shape 247">
              <a:extLst>
                <a:ext uri="{FF2B5EF4-FFF2-40B4-BE49-F238E27FC236}">
                  <a16:creationId xmlns:a16="http://schemas.microsoft.com/office/drawing/2014/main" id="{12EB506D-59AD-4011-80F8-36A2BDB954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9" name="Freeform: Shape 248">
              <a:extLst>
                <a:ext uri="{FF2B5EF4-FFF2-40B4-BE49-F238E27FC236}">
                  <a16:creationId xmlns:a16="http://schemas.microsoft.com/office/drawing/2014/main" id="{92FD46FA-14EB-46A2-B4A3-ECD1F49BAC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0" name="Freeform: Shape 249">
              <a:extLst>
                <a:ext uri="{FF2B5EF4-FFF2-40B4-BE49-F238E27FC236}">
                  <a16:creationId xmlns:a16="http://schemas.microsoft.com/office/drawing/2014/main" id="{1CD84E07-49A9-40E3-B34C-91C156C9C6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1" name="Freeform: Shape 250">
              <a:extLst>
                <a:ext uri="{FF2B5EF4-FFF2-40B4-BE49-F238E27FC236}">
                  <a16:creationId xmlns:a16="http://schemas.microsoft.com/office/drawing/2014/main" id="{F3090306-C384-44A0-8C38-77397133BA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2" name="Freeform: Shape 251">
              <a:extLst>
                <a:ext uri="{FF2B5EF4-FFF2-40B4-BE49-F238E27FC236}">
                  <a16:creationId xmlns:a16="http://schemas.microsoft.com/office/drawing/2014/main" id="{3515E97E-31A4-4273-AB55-8EAD74CB9E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126283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3" name="Freeform: Shape 252">
              <a:extLst>
                <a:ext uri="{FF2B5EF4-FFF2-40B4-BE49-F238E27FC236}">
                  <a16:creationId xmlns:a16="http://schemas.microsoft.com/office/drawing/2014/main" id="{792F63CA-0494-43E2-A0AA-37C35C8326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185433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4" name="Freeform: Shape 253">
              <a:extLst>
                <a:ext uri="{FF2B5EF4-FFF2-40B4-BE49-F238E27FC236}">
                  <a16:creationId xmlns:a16="http://schemas.microsoft.com/office/drawing/2014/main" id="{5389A040-E4CC-4CE7-8B9F-40ECA9ACE1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5" name="Freeform: Shape 254">
              <a:extLst>
                <a:ext uri="{FF2B5EF4-FFF2-40B4-BE49-F238E27FC236}">
                  <a16:creationId xmlns:a16="http://schemas.microsoft.com/office/drawing/2014/main" id="{1BA51B23-705C-49BE-B606-8A9B623E0A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6" name="Freeform: Shape 255">
              <a:extLst>
                <a:ext uri="{FF2B5EF4-FFF2-40B4-BE49-F238E27FC236}">
                  <a16:creationId xmlns:a16="http://schemas.microsoft.com/office/drawing/2014/main" id="{B16EF17A-F451-4B5B-9052-33A9116E9D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7" name="Freeform: Shape 256">
              <a:extLst>
                <a:ext uri="{FF2B5EF4-FFF2-40B4-BE49-F238E27FC236}">
                  <a16:creationId xmlns:a16="http://schemas.microsoft.com/office/drawing/2014/main" id="{1B20B7D1-27D7-4E1A-A317-E9E7A105A9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8" name="Freeform: Shape 257">
              <a:extLst>
                <a:ext uri="{FF2B5EF4-FFF2-40B4-BE49-F238E27FC236}">
                  <a16:creationId xmlns:a16="http://schemas.microsoft.com/office/drawing/2014/main" id="{1E3FADAF-FD1D-45B2-A40D-EBDD536E75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185432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9" name="Freeform: Shape 258">
              <a:extLst>
                <a:ext uri="{FF2B5EF4-FFF2-40B4-BE49-F238E27FC236}">
                  <a16:creationId xmlns:a16="http://schemas.microsoft.com/office/drawing/2014/main" id="{301257BA-BCE2-4479-A04F-A9DBFAF928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244676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0" name="Freeform: Shape 259">
              <a:extLst>
                <a:ext uri="{FF2B5EF4-FFF2-40B4-BE49-F238E27FC236}">
                  <a16:creationId xmlns:a16="http://schemas.microsoft.com/office/drawing/2014/main" id="{619D0ABC-04D9-405A-A52F-5EEC01762A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1" name="Freeform: Shape 260">
              <a:extLst>
                <a:ext uri="{FF2B5EF4-FFF2-40B4-BE49-F238E27FC236}">
                  <a16:creationId xmlns:a16="http://schemas.microsoft.com/office/drawing/2014/main" id="{123AE5C7-608A-47A7-B7A1-55662B70BF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2" name="Freeform: Shape 261">
              <a:extLst>
                <a:ext uri="{FF2B5EF4-FFF2-40B4-BE49-F238E27FC236}">
                  <a16:creationId xmlns:a16="http://schemas.microsoft.com/office/drawing/2014/main" id="{957BDA1A-3081-45EB-A31E-3F98EC6DC3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3" name="Freeform: Shape 262">
              <a:extLst>
                <a:ext uri="{FF2B5EF4-FFF2-40B4-BE49-F238E27FC236}">
                  <a16:creationId xmlns:a16="http://schemas.microsoft.com/office/drawing/2014/main" id="{683DDA50-C794-4DC5-8297-CFDEB8DCB4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4" name="Freeform: Shape 263">
              <a:extLst>
                <a:ext uri="{FF2B5EF4-FFF2-40B4-BE49-F238E27FC236}">
                  <a16:creationId xmlns:a16="http://schemas.microsoft.com/office/drawing/2014/main" id="{FA42024A-A832-4635-9CE6-B968232CE8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24467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5" name="Freeform: Shape 264">
              <a:extLst>
                <a:ext uri="{FF2B5EF4-FFF2-40B4-BE49-F238E27FC236}">
                  <a16:creationId xmlns:a16="http://schemas.microsoft.com/office/drawing/2014/main" id="{564D00AA-3E68-4F56-80A0-08D5DFFB61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30382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6" name="Freeform: Shape 265">
              <a:extLst>
                <a:ext uri="{FF2B5EF4-FFF2-40B4-BE49-F238E27FC236}">
                  <a16:creationId xmlns:a16="http://schemas.microsoft.com/office/drawing/2014/main" id="{D988A711-E3E8-4172-AFE1-60E93FF10A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7" name="Freeform: Shape 266">
              <a:extLst>
                <a:ext uri="{FF2B5EF4-FFF2-40B4-BE49-F238E27FC236}">
                  <a16:creationId xmlns:a16="http://schemas.microsoft.com/office/drawing/2014/main" id="{7A89FF34-EE34-461C-A3EF-73AC3801B9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8" name="Freeform: Shape 267">
              <a:extLst>
                <a:ext uri="{FF2B5EF4-FFF2-40B4-BE49-F238E27FC236}">
                  <a16:creationId xmlns:a16="http://schemas.microsoft.com/office/drawing/2014/main" id="{80D55E43-BE59-444D-B32B-9C0306A126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9" name="Freeform: Shape 268">
              <a:extLst>
                <a:ext uri="{FF2B5EF4-FFF2-40B4-BE49-F238E27FC236}">
                  <a16:creationId xmlns:a16="http://schemas.microsoft.com/office/drawing/2014/main" id="{639C823F-B16B-4DF7-BA6E-0D832AAB27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0" name="Freeform: Shape 269">
              <a:extLst>
                <a:ext uri="{FF2B5EF4-FFF2-40B4-BE49-F238E27FC236}">
                  <a16:creationId xmlns:a16="http://schemas.microsoft.com/office/drawing/2014/main" id="{2E623C08-172F-41EA-90CB-59ED0D583B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1" name="Freeform: Shape 270">
              <a:extLst>
                <a:ext uri="{FF2B5EF4-FFF2-40B4-BE49-F238E27FC236}">
                  <a16:creationId xmlns:a16="http://schemas.microsoft.com/office/drawing/2014/main" id="{94C0577F-0FF9-47D5-8C6D-FC7B4CC318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363072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2" name="Freeform: Shape 271">
              <a:extLst>
                <a:ext uri="{FF2B5EF4-FFF2-40B4-BE49-F238E27FC236}">
                  <a16:creationId xmlns:a16="http://schemas.microsoft.com/office/drawing/2014/main" id="{30C80E9D-7909-4C52-ACAD-80FF874F99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3" name="Freeform: Shape 272">
              <a:extLst>
                <a:ext uri="{FF2B5EF4-FFF2-40B4-BE49-F238E27FC236}">
                  <a16:creationId xmlns:a16="http://schemas.microsoft.com/office/drawing/2014/main" id="{2B9598CE-4E74-4A54-BAB8-59379D2114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4" name="Freeform: Shape 273">
              <a:extLst>
                <a:ext uri="{FF2B5EF4-FFF2-40B4-BE49-F238E27FC236}">
                  <a16:creationId xmlns:a16="http://schemas.microsoft.com/office/drawing/2014/main" id="{E7188EAA-47E1-4B73-8682-C74A0421BE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5" name="Freeform: Shape 274">
              <a:extLst>
                <a:ext uri="{FF2B5EF4-FFF2-40B4-BE49-F238E27FC236}">
                  <a16:creationId xmlns:a16="http://schemas.microsoft.com/office/drawing/2014/main" id="{36900E8B-61F2-411F-B29F-A9CDC6E811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6" name="Freeform: Shape 275">
              <a:extLst>
                <a:ext uri="{FF2B5EF4-FFF2-40B4-BE49-F238E27FC236}">
                  <a16:creationId xmlns:a16="http://schemas.microsoft.com/office/drawing/2014/main" id="{0A25598A-334A-487D-9604-4753EAE81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363074"/>
              <a:ext cx="14096" cy="14097"/>
            </a:xfrm>
            <a:custGeom>
              <a:avLst/>
              <a:gdLst>
                <a:gd name="connsiteX0" fmla="*/ 14097 w 14096"/>
                <a:gd name="connsiteY0" fmla="*/ 7048 h 14097"/>
                <a:gd name="connsiteX1" fmla="*/ 7048 w 14096"/>
                <a:gd name="connsiteY1" fmla="*/ 14097 h 14097"/>
                <a:gd name="connsiteX2" fmla="*/ 0 w 14096"/>
                <a:gd name="connsiteY2" fmla="*/ 7048 h 14097"/>
                <a:gd name="connsiteX3" fmla="*/ 7048 w 14096"/>
                <a:gd name="connsiteY3" fmla="*/ 0 h 14097"/>
                <a:gd name="connsiteX4" fmla="*/ 14097 w 14096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7" name="Freeform: Shape 276">
              <a:extLst>
                <a:ext uri="{FF2B5EF4-FFF2-40B4-BE49-F238E27FC236}">
                  <a16:creationId xmlns:a16="http://schemas.microsoft.com/office/drawing/2014/main" id="{C8DBE472-045A-491C-AB7C-4153EE2B00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42222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8" name="Freeform: Shape 277">
              <a:extLst>
                <a:ext uri="{FF2B5EF4-FFF2-40B4-BE49-F238E27FC236}">
                  <a16:creationId xmlns:a16="http://schemas.microsoft.com/office/drawing/2014/main" id="{2F6DD374-5D5F-48BB-8135-8F37EE2C23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9" name="Freeform: Shape 278">
              <a:extLst>
                <a:ext uri="{FF2B5EF4-FFF2-40B4-BE49-F238E27FC236}">
                  <a16:creationId xmlns:a16="http://schemas.microsoft.com/office/drawing/2014/main" id="{386B8A5A-00D0-4291-937B-931B3F19CD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0" name="Freeform: Shape 279">
              <a:extLst>
                <a:ext uri="{FF2B5EF4-FFF2-40B4-BE49-F238E27FC236}">
                  <a16:creationId xmlns:a16="http://schemas.microsoft.com/office/drawing/2014/main" id="{89C10BFA-8067-495D-810E-1F4085F7B4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1" name="Freeform: Shape 280">
              <a:extLst>
                <a:ext uri="{FF2B5EF4-FFF2-40B4-BE49-F238E27FC236}">
                  <a16:creationId xmlns:a16="http://schemas.microsoft.com/office/drawing/2014/main" id="{51F94E69-8294-4AB3-A457-3BD4ACF085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2" name="Freeform: Shape 281">
              <a:extLst>
                <a:ext uri="{FF2B5EF4-FFF2-40B4-BE49-F238E27FC236}">
                  <a16:creationId xmlns:a16="http://schemas.microsoft.com/office/drawing/2014/main" id="{AD2859C5-45C5-4EE2-8272-0FA7A02353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42222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3" name="Freeform: Shape 282">
              <a:extLst>
                <a:ext uri="{FF2B5EF4-FFF2-40B4-BE49-F238E27FC236}">
                  <a16:creationId xmlns:a16="http://schemas.microsoft.com/office/drawing/2014/main" id="{14AFB321-1B9D-41AF-9686-8C689A3F4B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481374"/>
              <a:ext cx="14192" cy="14096"/>
            </a:xfrm>
            <a:custGeom>
              <a:avLst/>
              <a:gdLst>
                <a:gd name="connsiteX0" fmla="*/ 14192 w 14192"/>
                <a:gd name="connsiteY0" fmla="*/ 7049 h 14096"/>
                <a:gd name="connsiteX1" fmla="*/ 7144 w 14192"/>
                <a:gd name="connsiteY1" fmla="*/ 14097 h 14096"/>
                <a:gd name="connsiteX2" fmla="*/ 0 w 14192"/>
                <a:gd name="connsiteY2" fmla="*/ 7049 h 14096"/>
                <a:gd name="connsiteX3" fmla="*/ 7049 w 14192"/>
                <a:gd name="connsiteY3" fmla="*/ 0 h 14096"/>
                <a:gd name="connsiteX4" fmla="*/ 14192 w 14192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1049"/>
                    <a:pt x="0" y="7049"/>
                  </a:cubicBezTo>
                  <a:cubicBezTo>
                    <a:pt x="0" y="3048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4" name="Freeform: Shape 283">
              <a:extLst>
                <a:ext uri="{FF2B5EF4-FFF2-40B4-BE49-F238E27FC236}">
                  <a16:creationId xmlns:a16="http://schemas.microsoft.com/office/drawing/2014/main" id="{5C4403F4-D893-4E4C-8DFE-E79AE6A62A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48137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5" name="Freeform: Shape 284">
              <a:extLst>
                <a:ext uri="{FF2B5EF4-FFF2-40B4-BE49-F238E27FC236}">
                  <a16:creationId xmlns:a16="http://schemas.microsoft.com/office/drawing/2014/main" id="{BA894316-677B-4B51-AF19-0D3FAF96A7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6" name="Freeform: Shape 285">
              <a:extLst>
                <a:ext uri="{FF2B5EF4-FFF2-40B4-BE49-F238E27FC236}">
                  <a16:creationId xmlns:a16="http://schemas.microsoft.com/office/drawing/2014/main" id="{07FDE9AD-8F5A-44B0-AC7E-30148150D0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7" name="Freeform: Shape 286">
              <a:extLst>
                <a:ext uri="{FF2B5EF4-FFF2-40B4-BE49-F238E27FC236}">
                  <a16:creationId xmlns:a16="http://schemas.microsoft.com/office/drawing/2014/main" id="{A4D0E6BA-489D-4EA4-994E-225F7D078B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8" name="Freeform: Shape 287">
              <a:extLst>
                <a:ext uri="{FF2B5EF4-FFF2-40B4-BE49-F238E27FC236}">
                  <a16:creationId xmlns:a16="http://schemas.microsoft.com/office/drawing/2014/main" id="{7EDFBCCB-EC92-4860-BBDB-2EC6355FEE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48137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9" name="Freeform: Shape 288">
              <a:extLst>
                <a:ext uri="{FF2B5EF4-FFF2-40B4-BE49-F238E27FC236}">
                  <a16:creationId xmlns:a16="http://schemas.microsoft.com/office/drawing/2014/main" id="{459DBA8E-2EB0-4C51-A161-2C595B89D4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0" name="Freeform: Shape 289">
              <a:extLst>
                <a:ext uri="{FF2B5EF4-FFF2-40B4-BE49-F238E27FC236}">
                  <a16:creationId xmlns:a16="http://schemas.microsoft.com/office/drawing/2014/main" id="{FB1BA285-9A95-49B7-A098-F38400D92B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540620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1" name="Freeform: Shape 290">
              <a:extLst>
                <a:ext uri="{FF2B5EF4-FFF2-40B4-BE49-F238E27FC236}">
                  <a16:creationId xmlns:a16="http://schemas.microsoft.com/office/drawing/2014/main" id="{D29C405E-90F5-4AB5-8B5F-3CA2F1815A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540620"/>
              <a:ext cx="14097" cy="14097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9 w 14097"/>
                <a:gd name="connsiteY1" fmla="*/ 14097 h 14097"/>
                <a:gd name="connsiteX2" fmla="*/ 0 w 14097"/>
                <a:gd name="connsiteY2" fmla="*/ 7048 h 14097"/>
                <a:gd name="connsiteX3" fmla="*/ 7049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2" name="Freeform: Shape 291">
              <a:extLst>
                <a:ext uri="{FF2B5EF4-FFF2-40B4-BE49-F238E27FC236}">
                  <a16:creationId xmlns:a16="http://schemas.microsoft.com/office/drawing/2014/main" id="{F7214FFD-3321-412F-9CA5-4BC6E874F9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3" name="Freeform: Shape 292">
              <a:extLst>
                <a:ext uri="{FF2B5EF4-FFF2-40B4-BE49-F238E27FC236}">
                  <a16:creationId xmlns:a16="http://schemas.microsoft.com/office/drawing/2014/main" id="{5F16C3D8-64A1-443D-92A7-EA97518A63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4" name="Freeform: Shape 293">
              <a:extLst>
                <a:ext uri="{FF2B5EF4-FFF2-40B4-BE49-F238E27FC236}">
                  <a16:creationId xmlns:a16="http://schemas.microsoft.com/office/drawing/2014/main" id="{7E4EFAB9-436A-4B6B-A16B-8DA3F614A8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5" name="Freeform: Shape 294">
              <a:extLst>
                <a:ext uri="{FF2B5EF4-FFF2-40B4-BE49-F238E27FC236}">
                  <a16:creationId xmlns:a16="http://schemas.microsoft.com/office/drawing/2014/main" id="{037DDFC3-D7A5-443D-8417-D723296DA7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540620"/>
              <a:ext cx="14097" cy="14097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9 w 14097"/>
                <a:gd name="connsiteY1" fmla="*/ 14097 h 14097"/>
                <a:gd name="connsiteX2" fmla="*/ 0 w 14097"/>
                <a:gd name="connsiteY2" fmla="*/ 7048 h 14097"/>
                <a:gd name="connsiteX3" fmla="*/ 7049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6" name="Freeform: Shape 295">
              <a:extLst>
                <a:ext uri="{FF2B5EF4-FFF2-40B4-BE49-F238E27FC236}">
                  <a16:creationId xmlns:a16="http://schemas.microsoft.com/office/drawing/2014/main" id="{253AC142-F4B4-47E8-BBEE-F7D0F8547F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7" name="Freeform: Shape 296">
              <a:extLst>
                <a:ext uri="{FF2B5EF4-FFF2-40B4-BE49-F238E27FC236}">
                  <a16:creationId xmlns:a16="http://schemas.microsoft.com/office/drawing/2014/main" id="{890AAA82-94E2-41D0-AE92-9C87195CCB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599770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8" name="Freeform: Shape 297">
              <a:extLst>
                <a:ext uri="{FF2B5EF4-FFF2-40B4-BE49-F238E27FC236}">
                  <a16:creationId xmlns:a16="http://schemas.microsoft.com/office/drawing/2014/main" id="{FD33B856-EF4E-40FC-BDA0-9E26203D03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59977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9" name="Freeform: Shape 298">
              <a:extLst>
                <a:ext uri="{FF2B5EF4-FFF2-40B4-BE49-F238E27FC236}">
                  <a16:creationId xmlns:a16="http://schemas.microsoft.com/office/drawing/2014/main" id="{24AEBF58-C8A2-4D00-9AFB-B5012AEA36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0" name="Freeform: Shape 299">
              <a:extLst>
                <a:ext uri="{FF2B5EF4-FFF2-40B4-BE49-F238E27FC236}">
                  <a16:creationId xmlns:a16="http://schemas.microsoft.com/office/drawing/2014/main" id="{21270E55-4211-4529-BDC3-29B80BDF50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1" name="Freeform: Shape 300">
              <a:extLst>
                <a:ext uri="{FF2B5EF4-FFF2-40B4-BE49-F238E27FC236}">
                  <a16:creationId xmlns:a16="http://schemas.microsoft.com/office/drawing/2014/main" id="{16DD7E91-EFBB-4DD7-B30F-4A13C20BED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2" name="Freeform: Shape 301">
              <a:extLst>
                <a:ext uri="{FF2B5EF4-FFF2-40B4-BE49-F238E27FC236}">
                  <a16:creationId xmlns:a16="http://schemas.microsoft.com/office/drawing/2014/main" id="{96260F31-66FB-4E2C-801E-701C2B859A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59977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3" name="Freeform: Shape 302">
              <a:extLst>
                <a:ext uri="{FF2B5EF4-FFF2-40B4-BE49-F238E27FC236}">
                  <a16:creationId xmlns:a16="http://schemas.microsoft.com/office/drawing/2014/main" id="{B5FEE1C9-3961-4400-AD3E-B5AD93A474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4" name="Freeform: Shape 303">
              <a:extLst>
                <a:ext uri="{FF2B5EF4-FFF2-40B4-BE49-F238E27FC236}">
                  <a16:creationId xmlns:a16="http://schemas.microsoft.com/office/drawing/2014/main" id="{34E1BE05-269F-4A13-99FE-2A973A0E77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7" y="3659014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5" name="Freeform: Shape 304">
              <a:extLst>
                <a:ext uri="{FF2B5EF4-FFF2-40B4-BE49-F238E27FC236}">
                  <a16:creationId xmlns:a16="http://schemas.microsoft.com/office/drawing/2014/main" id="{2D591FBD-65C6-46C4-AF19-875D652DCF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2" y="3659014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6" name="Freeform: Shape 305">
              <a:extLst>
                <a:ext uri="{FF2B5EF4-FFF2-40B4-BE49-F238E27FC236}">
                  <a16:creationId xmlns:a16="http://schemas.microsoft.com/office/drawing/2014/main" id="{85F7E635-CB45-4346-BBFB-10FF0576AF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2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7" name="Freeform: Shape 306">
              <a:extLst>
                <a:ext uri="{FF2B5EF4-FFF2-40B4-BE49-F238E27FC236}">
                  <a16:creationId xmlns:a16="http://schemas.microsoft.com/office/drawing/2014/main" id="{3BDAC885-F0B3-4D66-8587-4384652983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8" name="Freeform: Shape 307">
              <a:extLst>
                <a:ext uri="{FF2B5EF4-FFF2-40B4-BE49-F238E27FC236}">
                  <a16:creationId xmlns:a16="http://schemas.microsoft.com/office/drawing/2014/main" id="{3427A7E1-71C9-42CC-9CAF-53642DC4D0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9" name="Freeform: Shape 308">
              <a:extLst>
                <a:ext uri="{FF2B5EF4-FFF2-40B4-BE49-F238E27FC236}">
                  <a16:creationId xmlns:a16="http://schemas.microsoft.com/office/drawing/2014/main" id="{20BF60C4-2E5D-473E-96B6-D22BB8536F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659014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0" name="Freeform: Shape 309">
              <a:extLst>
                <a:ext uri="{FF2B5EF4-FFF2-40B4-BE49-F238E27FC236}">
                  <a16:creationId xmlns:a16="http://schemas.microsoft.com/office/drawing/2014/main" id="{C4703732-1088-4448-ACC0-D8BD901B2C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1" name="Freeform: Shape 310">
              <a:extLst>
                <a:ext uri="{FF2B5EF4-FFF2-40B4-BE49-F238E27FC236}">
                  <a16:creationId xmlns:a16="http://schemas.microsoft.com/office/drawing/2014/main" id="{6777D706-23BF-4962-98D3-D5AE7DF4EC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9" y="3718165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2" name="Freeform: Shape 311">
              <a:extLst>
                <a:ext uri="{FF2B5EF4-FFF2-40B4-BE49-F238E27FC236}">
                  <a16:creationId xmlns:a16="http://schemas.microsoft.com/office/drawing/2014/main" id="{783FF777-4C59-44D0-9441-2B40E0A70E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4" y="371816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3" name="Freeform: Shape 312">
              <a:extLst>
                <a:ext uri="{FF2B5EF4-FFF2-40B4-BE49-F238E27FC236}">
                  <a16:creationId xmlns:a16="http://schemas.microsoft.com/office/drawing/2014/main" id="{2037F33C-65F4-44B6-9CB2-D32D1552C6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4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4" name="Freeform: Shape 313">
              <a:extLst>
                <a:ext uri="{FF2B5EF4-FFF2-40B4-BE49-F238E27FC236}">
                  <a16:creationId xmlns:a16="http://schemas.microsoft.com/office/drawing/2014/main" id="{E73BA403-F3FD-4D76-A516-5698375D64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9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5" name="Freeform: Shape 314">
              <a:extLst>
                <a:ext uri="{FF2B5EF4-FFF2-40B4-BE49-F238E27FC236}">
                  <a16:creationId xmlns:a16="http://schemas.microsoft.com/office/drawing/2014/main" id="{0AF0D29B-415A-4327-A4B4-B5DC8F0AC0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9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6" name="Freeform: Shape 315">
              <a:extLst>
                <a:ext uri="{FF2B5EF4-FFF2-40B4-BE49-F238E27FC236}">
                  <a16:creationId xmlns:a16="http://schemas.microsoft.com/office/drawing/2014/main" id="{374A9388-F55E-4F94-817D-5BFF0B59E7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71816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7" name="Freeform: Shape 316">
              <a:extLst>
                <a:ext uri="{FF2B5EF4-FFF2-40B4-BE49-F238E27FC236}">
                  <a16:creationId xmlns:a16="http://schemas.microsoft.com/office/drawing/2014/main" id="{30C52183-F223-4E0A-B713-C91589CEB8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5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8" name="Freeform: Shape 317">
              <a:extLst>
                <a:ext uri="{FF2B5EF4-FFF2-40B4-BE49-F238E27FC236}">
                  <a16:creationId xmlns:a16="http://schemas.microsoft.com/office/drawing/2014/main" id="{A6BEE030-DC6B-4CB1-A01B-95CC825525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40" y="3777410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9" name="Freeform: Shape 318">
              <a:extLst>
                <a:ext uri="{FF2B5EF4-FFF2-40B4-BE49-F238E27FC236}">
                  <a16:creationId xmlns:a16="http://schemas.microsoft.com/office/drawing/2014/main" id="{2D41CF67-37BB-443C-85CF-2A05174FD4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5" y="377741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0" name="Freeform: Shape 319">
              <a:extLst>
                <a:ext uri="{FF2B5EF4-FFF2-40B4-BE49-F238E27FC236}">
                  <a16:creationId xmlns:a16="http://schemas.microsoft.com/office/drawing/2014/main" id="{65A449CF-396F-45B8-B268-6824A4E89B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6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1" name="Freeform: Shape 320">
              <a:extLst>
                <a:ext uri="{FF2B5EF4-FFF2-40B4-BE49-F238E27FC236}">
                  <a16:creationId xmlns:a16="http://schemas.microsoft.com/office/drawing/2014/main" id="{9C20A7EF-7013-4D6C-ADD8-868A931DF2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83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2" name="Freeform: Shape 321">
              <a:extLst>
                <a:ext uri="{FF2B5EF4-FFF2-40B4-BE49-F238E27FC236}">
                  <a16:creationId xmlns:a16="http://schemas.microsoft.com/office/drawing/2014/main" id="{F787692C-3BA9-4D4D-82F8-E497797AAE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35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3" name="Freeform: Shape 322">
              <a:extLst>
                <a:ext uri="{FF2B5EF4-FFF2-40B4-BE49-F238E27FC236}">
                  <a16:creationId xmlns:a16="http://schemas.microsoft.com/office/drawing/2014/main" id="{A6D539D6-A55E-40F5-83AC-A773405241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82" y="377741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4" name="Freeform: Shape 323">
              <a:extLst>
                <a:ext uri="{FF2B5EF4-FFF2-40B4-BE49-F238E27FC236}">
                  <a16:creationId xmlns:a16="http://schemas.microsoft.com/office/drawing/2014/main" id="{D4D7922F-CA55-4202-B99F-ED303E7044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31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5" name="Freeform: Shape 324">
              <a:extLst>
                <a:ext uri="{FF2B5EF4-FFF2-40B4-BE49-F238E27FC236}">
                  <a16:creationId xmlns:a16="http://schemas.microsoft.com/office/drawing/2014/main" id="{4120C846-A602-4B6C-9C07-11D2B0F8A4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481374"/>
              <a:ext cx="14097" cy="14096"/>
            </a:xfrm>
            <a:custGeom>
              <a:avLst/>
              <a:gdLst>
                <a:gd name="connsiteX0" fmla="*/ 14097 w 14097"/>
                <a:gd name="connsiteY0" fmla="*/ 7049 h 14096"/>
                <a:gd name="connsiteX1" fmla="*/ 7049 w 14097"/>
                <a:gd name="connsiteY1" fmla="*/ 14097 h 14096"/>
                <a:gd name="connsiteX2" fmla="*/ 0 w 14097"/>
                <a:gd name="connsiteY2" fmla="*/ 7049 h 14096"/>
                <a:gd name="connsiteX3" fmla="*/ 7049 w 14097"/>
                <a:gd name="connsiteY3" fmla="*/ 0 h 14096"/>
                <a:gd name="connsiteX4" fmla="*/ 14097 w 14097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6" name="Freeform: Shape 325">
              <a:extLst>
                <a:ext uri="{FF2B5EF4-FFF2-40B4-BE49-F238E27FC236}">
                  <a16:creationId xmlns:a16="http://schemas.microsoft.com/office/drawing/2014/main" id="{84B5D527-4684-45F5-84CE-73642492DB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7" name="Freeform: Shape 326">
              <a:extLst>
                <a:ext uri="{FF2B5EF4-FFF2-40B4-BE49-F238E27FC236}">
                  <a16:creationId xmlns:a16="http://schemas.microsoft.com/office/drawing/2014/main" id="{FF31CF21-8169-4D45-A115-9CF8D37189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9 w 14096"/>
                <a:gd name="connsiteY1" fmla="*/ 14097 h 14096"/>
                <a:gd name="connsiteX2" fmla="*/ 0 w 14096"/>
                <a:gd name="connsiteY2" fmla="*/ 7049 h 14096"/>
                <a:gd name="connsiteX3" fmla="*/ 7049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8" name="Freeform: Shape 327">
              <a:extLst>
                <a:ext uri="{FF2B5EF4-FFF2-40B4-BE49-F238E27FC236}">
                  <a16:creationId xmlns:a16="http://schemas.microsoft.com/office/drawing/2014/main" id="{DA8762B9-9CD8-4676-93F5-6C9358A940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9" name="Freeform: Shape 328">
              <a:extLst>
                <a:ext uri="{FF2B5EF4-FFF2-40B4-BE49-F238E27FC236}">
                  <a16:creationId xmlns:a16="http://schemas.microsoft.com/office/drawing/2014/main" id="{A183E80A-70D1-4F52-A92D-D396648CCB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0" name="Freeform: Shape 329">
              <a:extLst>
                <a:ext uri="{FF2B5EF4-FFF2-40B4-BE49-F238E27FC236}">
                  <a16:creationId xmlns:a16="http://schemas.microsoft.com/office/drawing/2014/main" id="{83FBB0F7-E17E-4890-9B66-3625BA1468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481373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1" name="Freeform: Shape 330">
              <a:extLst>
                <a:ext uri="{FF2B5EF4-FFF2-40B4-BE49-F238E27FC236}">
                  <a16:creationId xmlns:a16="http://schemas.microsoft.com/office/drawing/2014/main" id="{708E7BF1-2D4D-44AB-A5CC-0ED91B8462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540622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2" name="Freeform: Shape 331">
              <a:extLst>
                <a:ext uri="{FF2B5EF4-FFF2-40B4-BE49-F238E27FC236}">
                  <a16:creationId xmlns:a16="http://schemas.microsoft.com/office/drawing/2014/main" id="{4B468C4E-6F63-4172-AE1F-8965744DBC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54062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3" name="Freeform: Shape 332">
              <a:extLst>
                <a:ext uri="{FF2B5EF4-FFF2-40B4-BE49-F238E27FC236}">
                  <a16:creationId xmlns:a16="http://schemas.microsoft.com/office/drawing/2014/main" id="{974C7149-F567-4D55-8F48-511DCF3A81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5406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4" name="Freeform: Shape 333">
              <a:extLst>
                <a:ext uri="{FF2B5EF4-FFF2-40B4-BE49-F238E27FC236}">
                  <a16:creationId xmlns:a16="http://schemas.microsoft.com/office/drawing/2014/main" id="{54A551FA-7E10-4D28-9A10-B9A06C0780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54062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5" name="Freeform: Shape 334">
              <a:extLst>
                <a:ext uri="{FF2B5EF4-FFF2-40B4-BE49-F238E27FC236}">
                  <a16:creationId xmlns:a16="http://schemas.microsoft.com/office/drawing/2014/main" id="{1D04F3C0-CE2C-4B8D-A5BD-0E994FD8D9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54063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6" name="Freeform: Shape 335">
              <a:extLst>
                <a:ext uri="{FF2B5EF4-FFF2-40B4-BE49-F238E27FC236}">
                  <a16:creationId xmlns:a16="http://schemas.microsoft.com/office/drawing/2014/main" id="{D2EA9230-DD52-48A9-B268-56744EA506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540631"/>
              <a:ext cx="14096" cy="14097"/>
            </a:xfrm>
            <a:custGeom>
              <a:avLst/>
              <a:gdLst>
                <a:gd name="connsiteX0" fmla="*/ 14097 w 14096"/>
                <a:gd name="connsiteY0" fmla="*/ 7048 h 14097"/>
                <a:gd name="connsiteX1" fmla="*/ 7048 w 14096"/>
                <a:gd name="connsiteY1" fmla="*/ 14097 h 14097"/>
                <a:gd name="connsiteX2" fmla="*/ 0 w 14096"/>
                <a:gd name="connsiteY2" fmla="*/ 7048 h 14097"/>
                <a:gd name="connsiteX3" fmla="*/ 7048 w 14096"/>
                <a:gd name="connsiteY3" fmla="*/ 0 h 14097"/>
                <a:gd name="connsiteX4" fmla="*/ 14097 w 14096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7" name="Freeform: Shape 336">
              <a:extLst>
                <a:ext uri="{FF2B5EF4-FFF2-40B4-BE49-F238E27FC236}">
                  <a16:creationId xmlns:a16="http://schemas.microsoft.com/office/drawing/2014/main" id="{043A05F5-A8CF-4D01-AF12-95D1ECAE46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599781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8" name="Freeform: Shape 337">
              <a:extLst>
                <a:ext uri="{FF2B5EF4-FFF2-40B4-BE49-F238E27FC236}">
                  <a16:creationId xmlns:a16="http://schemas.microsoft.com/office/drawing/2014/main" id="{1F47C6BC-BD1A-4291-B018-05E5A72E4B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5997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9" name="Freeform: Shape 338">
              <a:extLst>
                <a:ext uri="{FF2B5EF4-FFF2-40B4-BE49-F238E27FC236}">
                  <a16:creationId xmlns:a16="http://schemas.microsoft.com/office/drawing/2014/main" id="{E5B89844-FD17-4048-A3F5-35E390C6EF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5997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0" name="Freeform: Shape 339">
              <a:extLst>
                <a:ext uri="{FF2B5EF4-FFF2-40B4-BE49-F238E27FC236}">
                  <a16:creationId xmlns:a16="http://schemas.microsoft.com/office/drawing/2014/main" id="{B5593F34-8B0E-4D34-9781-B594E2F5D7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5997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1" name="Freeform: Shape 340">
              <a:extLst>
                <a:ext uri="{FF2B5EF4-FFF2-40B4-BE49-F238E27FC236}">
                  <a16:creationId xmlns:a16="http://schemas.microsoft.com/office/drawing/2014/main" id="{4428E4BB-2263-4D19-8254-C9B54B8565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59978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2" name="Freeform: Shape 341">
              <a:extLst>
                <a:ext uri="{FF2B5EF4-FFF2-40B4-BE49-F238E27FC236}">
                  <a16:creationId xmlns:a16="http://schemas.microsoft.com/office/drawing/2014/main" id="{2366216E-6EA2-4872-8370-C5EC22520F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599782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3" name="Freeform: Shape 342">
              <a:extLst>
                <a:ext uri="{FF2B5EF4-FFF2-40B4-BE49-F238E27FC236}">
                  <a16:creationId xmlns:a16="http://schemas.microsoft.com/office/drawing/2014/main" id="{D66F8E3F-BF33-4F99-A1F0-EB5885BF2C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659026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4" name="Freeform: Shape 343">
              <a:extLst>
                <a:ext uri="{FF2B5EF4-FFF2-40B4-BE49-F238E27FC236}">
                  <a16:creationId xmlns:a16="http://schemas.microsoft.com/office/drawing/2014/main" id="{EB506747-ED9D-43EA-BD67-DF7971849E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5" name="Freeform: Shape 344">
              <a:extLst>
                <a:ext uri="{FF2B5EF4-FFF2-40B4-BE49-F238E27FC236}">
                  <a16:creationId xmlns:a16="http://schemas.microsoft.com/office/drawing/2014/main" id="{AC803CE8-FFF7-40EA-AF62-102724C324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6" name="Freeform: Shape 345">
              <a:extLst>
                <a:ext uri="{FF2B5EF4-FFF2-40B4-BE49-F238E27FC236}">
                  <a16:creationId xmlns:a16="http://schemas.microsoft.com/office/drawing/2014/main" id="{7EF6FFCA-06CC-4395-AEB0-425719A42D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7" name="Freeform: Shape 346">
              <a:extLst>
                <a:ext uri="{FF2B5EF4-FFF2-40B4-BE49-F238E27FC236}">
                  <a16:creationId xmlns:a16="http://schemas.microsoft.com/office/drawing/2014/main" id="{0D95F285-AAC0-4F32-8665-2677878BD3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8" name="Freeform: Shape 347">
              <a:extLst>
                <a:ext uri="{FF2B5EF4-FFF2-40B4-BE49-F238E27FC236}">
                  <a16:creationId xmlns:a16="http://schemas.microsoft.com/office/drawing/2014/main" id="{8DFCCA2E-BF12-4D26-A5A4-A03387546A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9" name="Freeform: Shape 348">
              <a:extLst>
                <a:ext uri="{FF2B5EF4-FFF2-40B4-BE49-F238E27FC236}">
                  <a16:creationId xmlns:a16="http://schemas.microsoft.com/office/drawing/2014/main" id="{2ABEAC60-6AC3-4D6A-95F9-2E79F6BE00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718177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0" name="Freeform: Shape 349">
              <a:extLst>
                <a:ext uri="{FF2B5EF4-FFF2-40B4-BE49-F238E27FC236}">
                  <a16:creationId xmlns:a16="http://schemas.microsoft.com/office/drawing/2014/main" id="{FA6015B7-49FE-4729-B2F4-585F0F305F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71817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1" name="Freeform: Shape 350">
              <a:extLst>
                <a:ext uri="{FF2B5EF4-FFF2-40B4-BE49-F238E27FC236}">
                  <a16:creationId xmlns:a16="http://schemas.microsoft.com/office/drawing/2014/main" id="{D611DEB1-76FE-4625-9449-88E52D15F4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71817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2" name="Freeform: Shape 351">
              <a:extLst>
                <a:ext uri="{FF2B5EF4-FFF2-40B4-BE49-F238E27FC236}">
                  <a16:creationId xmlns:a16="http://schemas.microsoft.com/office/drawing/2014/main" id="{97F031C1-1AA7-4CA7-ADD3-E0577626E1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71817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3" name="Freeform: Shape 352">
              <a:extLst>
                <a:ext uri="{FF2B5EF4-FFF2-40B4-BE49-F238E27FC236}">
                  <a16:creationId xmlns:a16="http://schemas.microsoft.com/office/drawing/2014/main" id="{96F5D0CB-22E6-4536-8403-F42527F31F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718172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4" name="Freeform: Shape 353">
              <a:extLst>
                <a:ext uri="{FF2B5EF4-FFF2-40B4-BE49-F238E27FC236}">
                  <a16:creationId xmlns:a16="http://schemas.microsoft.com/office/drawing/2014/main" id="{A32718AB-7401-4F66-9C77-E06C3CF7CD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71817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5" name="Freeform: Shape 354">
              <a:extLst>
                <a:ext uri="{FF2B5EF4-FFF2-40B4-BE49-F238E27FC236}">
                  <a16:creationId xmlns:a16="http://schemas.microsoft.com/office/drawing/2014/main" id="{85B6B5F1-D1E4-45A3-8117-348D02D2A3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2" y="3777419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6" name="Freeform: Shape 355">
              <a:extLst>
                <a:ext uri="{FF2B5EF4-FFF2-40B4-BE49-F238E27FC236}">
                  <a16:creationId xmlns:a16="http://schemas.microsoft.com/office/drawing/2014/main" id="{534869FD-184C-42DB-B9DA-293DB67E5E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2" y="377741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7" name="Freeform: Shape 356">
              <a:extLst>
                <a:ext uri="{FF2B5EF4-FFF2-40B4-BE49-F238E27FC236}">
                  <a16:creationId xmlns:a16="http://schemas.microsoft.com/office/drawing/2014/main" id="{A781504F-CAFD-4201-B288-8B4A809B43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8" y="377741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8" name="Freeform: Shape 357">
              <a:extLst>
                <a:ext uri="{FF2B5EF4-FFF2-40B4-BE49-F238E27FC236}">
                  <a16:creationId xmlns:a16="http://schemas.microsoft.com/office/drawing/2014/main" id="{D9FC8348-2BA6-4631-8AA7-D63CD898C5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4" y="3777383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9" name="Freeform: Shape 358">
              <a:extLst>
                <a:ext uri="{FF2B5EF4-FFF2-40B4-BE49-F238E27FC236}">
                  <a16:creationId xmlns:a16="http://schemas.microsoft.com/office/drawing/2014/main" id="{C1AF95A2-64EA-45E2-A43B-1EBD569109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87" y="377742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0" name="Freeform: Shape 359">
              <a:extLst>
                <a:ext uri="{FF2B5EF4-FFF2-40B4-BE49-F238E27FC236}">
                  <a16:creationId xmlns:a16="http://schemas.microsoft.com/office/drawing/2014/main" id="{CFC80050-240D-434A-BFCB-DE4DA4FAFB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24" y="377742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6E01431-1C47-97BA-2E92-944E1E3F99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74104" y="779988"/>
            <a:ext cx="4974771" cy="5524714"/>
          </a:xfrm>
        </p:spPr>
        <p:txBody>
          <a:bodyPr>
            <a:normAutofit/>
          </a:bodyPr>
          <a:lstStyle/>
          <a:p>
            <a:r>
              <a:rPr lang="cs-CZ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Nová budova,</a:t>
            </a:r>
          </a:p>
          <a:p>
            <a:r>
              <a:rPr lang="cs-CZ" sz="3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Rekonstrukce, </a:t>
            </a:r>
            <a:endParaRPr lang="cs-CZ" sz="32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cs-CZ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Ale i relativně menší investiční projekty, jako </a:t>
            </a:r>
          </a:p>
          <a:p>
            <a:pPr marL="0" indent="0">
              <a:buNone/>
            </a:pPr>
            <a:r>
              <a:rPr lang="cs-CZ" sz="3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cs-CZ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zateplení střechy, </a:t>
            </a:r>
          </a:p>
          <a:p>
            <a:pPr marL="0" indent="0">
              <a:buNone/>
            </a:pPr>
            <a:r>
              <a:rPr lang="cs-CZ" sz="3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výměna oken,</a:t>
            </a:r>
            <a:endParaRPr lang="cs-CZ" sz="32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3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cs-CZ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izolace půdy, </a:t>
            </a:r>
          </a:p>
          <a:p>
            <a:pPr marL="0" indent="0">
              <a:buNone/>
            </a:pPr>
            <a:r>
              <a:rPr lang="cs-CZ" sz="3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cs-CZ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odstranění tepelných mostů,</a:t>
            </a:r>
          </a:p>
          <a:p>
            <a:pPr marL="0" indent="0">
              <a:buNone/>
            </a:pPr>
            <a:r>
              <a:rPr lang="cs-CZ" sz="3200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- trubky teplé vody …</a:t>
            </a:r>
            <a:endParaRPr lang="cs-CZ" sz="3200" dirty="0">
              <a:solidFill>
                <a:schemeClr val="bg1"/>
              </a:solidFill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00256E60-2EB1-55A2-D59D-8D5371E517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7651" y="207335"/>
            <a:ext cx="717851" cy="717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506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84AE19F-AFDA-7C81-7521-1F574F507C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1870" y="481591"/>
            <a:ext cx="4582633" cy="1043546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cs-CZ" sz="72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Prioritizujte</a:t>
            </a:r>
            <a:r>
              <a:rPr lang="cs-CZ" sz="72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endParaRPr lang="en-US" sz="72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4" name="Skupina 3">
            <a:extLst>
              <a:ext uri="{FF2B5EF4-FFF2-40B4-BE49-F238E27FC236}">
                <a16:creationId xmlns:a16="http://schemas.microsoft.com/office/drawing/2014/main" id="{87BAB828-1FBB-78B0-B0C1-9BCA793BDD6A}"/>
              </a:ext>
            </a:extLst>
          </p:cNvPr>
          <p:cNvGrpSpPr/>
          <p:nvPr/>
        </p:nvGrpSpPr>
        <p:grpSpPr>
          <a:xfrm>
            <a:off x="257747" y="2206256"/>
            <a:ext cx="11229941" cy="4444409"/>
            <a:chOff x="1" y="-564422"/>
            <a:chExt cx="7578088" cy="3521324"/>
          </a:xfrm>
        </p:grpSpPr>
        <p:graphicFrame>
          <p:nvGraphicFramePr>
            <p:cNvPr id="5" name="Graf 4">
              <a:extLst>
                <a:ext uri="{FF2B5EF4-FFF2-40B4-BE49-F238E27FC236}">
                  <a16:creationId xmlns:a16="http://schemas.microsoft.com/office/drawing/2014/main" id="{FDE1C7C7-69A8-26AE-15CD-884EED5D85EC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336347992"/>
                </p:ext>
              </p:extLst>
            </p:nvPr>
          </p:nvGraphicFramePr>
          <p:xfrm>
            <a:off x="3918584" y="-564422"/>
            <a:ext cx="3659505" cy="247882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graphicFrame>
          <p:nvGraphicFramePr>
            <p:cNvPr id="6" name="Graf 5">
              <a:extLst>
                <a:ext uri="{FF2B5EF4-FFF2-40B4-BE49-F238E27FC236}">
                  <a16:creationId xmlns:a16="http://schemas.microsoft.com/office/drawing/2014/main" id="{0C51ADEB-528F-448D-A491-03975DE32EE0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897951304"/>
                </p:ext>
              </p:extLst>
            </p:nvPr>
          </p:nvGraphicFramePr>
          <p:xfrm>
            <a:off x="1" y="213702"/>
            <a:ext cx="3659505" cy="27432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7" name="Šipka: doleva 6">
              <a:extLst>
                <a:ext uri="{FF2B5EF4-FFF2-40B4-BE49-F238E27FC236}">
                  <a16:creationId xmlns:a16="http://schemas.microsoft.com/office/drawing/2014/main" id="{DA8A9C65-801F-93A0-ACFD-B8A30F8D17D0}"/>
                </a:ext>
              </a:extLst>
            </p:cNvPr>
            <p:cNvSpPr/>
            <p:nvPr/>
          </p:nvSpPr>
          <p:spPr>
            <a:xfrm rot="20238673">
              <a:off x="2947034" y="759613"/>
              <a:ext cx="1943100" cy="457200"/>
            </a:xfrm>
            <a:prstGeom prst="lef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</p:grpSp>
      <p:pic>
        <p:nvPicPr>
          <p:cNvPr id="9" name="Obrázek 8">
            <a:extLst>
              <a:ext uri="{FF2B5EF4-FFF2-40B4-BE49-F238E27FC236}">
                <a16:creationId xmlns:a16="http://schemas.microsoft.com/office/drawing/2014/main" id="{4AD1CDB1-969C-B421-E4D9-D4CD00E8E96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7651" y="207335"/>
            <a:ext cx="717851" cy="717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05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1C38684-4756-1F28-B49F-F6F634A772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70385"/>
          </a:xfrm>
        </p:spPr>
        <p:txBody>
          <a:bodyPr/>
          <a:lstStyle/>
          <a:p>
            <a:r>
              <a:rPr lang="cs-CZ" b="1" dirty="0">
                <a:solidFill>
                  <a:schemeClr val="accent1"/>
                </a:solidFill>
              </a:rPr>
              <a:t>II. Strategické opce: Alternativní zdroje energie</a:t>
            </a:r>
          </a:p>
        </p:txBody>
      </p:sp>
      <p:pic>
        <p:nvPicPr>
          <p:cNvPr id="4098" name="Picture 2" descr="Jak pečovat o masožravé rostliny | Recepty prima nápadů">
            <a:extLst>
              <a:ext uri="{FF2B5EF4-FFF2-40B4-BE49-F238E27FC236}">
                <a16:creationId xmlns:a16="http://schemas.microsoft.com/office/drawing/2014/main" id="{2DA3E2DE-AFEB-34EF-4B25-0E54D980AB2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0777" y="2168191"/>
            <a:ext cx="7200625" cy="432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F5B740E3-FE6F-010A-E8D0-2089304E639B}"/>
              </a:ext>
            </a:extLst>
          </p:cNvPr>
          <p:cNvSpPr txBox="1"/>
          <p:nvPr/>
        </p:nvSpPr>
        <p:spPr>
          <a:xfrm>
            <a:off x="349102" y="2087361"/>
            <a:ext cx="3372293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fotovoltaické panely,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solární ohřívače vody,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tepelná čerpadla,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vr</a:t>
            </a:r>
            <a:r>
              <a:rPr lang="cs-CZ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ty,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rekuperační jednotky,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přechod na dálkové topení,</a:t>
            </a:r>
            <a:r>
              <a:rPr lang="cs-CZ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cs-CZ" sz="28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9E9DCEDA-C099-C688-11B0-870DBC5E59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7651" y="207335"/>
            <a:ext cx="717851" cy="717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193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7">
            <a:extLst>
              <a:ext uri="{FF2B5EF4-FFF2-40B4-BE49-F238E27FC236}">
                <a16:creationId xmlns:a16="http://schemas.microsoft.com/office/drawing/2014/main" id="{0E30439A-8A5B-46EC-8283-9B6B031D40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angle 9">
            <a:extLst>
              <a:ext uri="{FF2B5EF4-FFF2-40B4-BE49-F238E27FC236}">
                <a16:creationId xmlns:a16="http://schemas.microsoft.com/office/drawing/2014/main" id="{5CEAD642-85CF-4750-8432-7C80C901F0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27"/>
            <a:ext cx="12192001" cy="6858000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11">
            <a:extLst>
              <a:ext uri="{FF2B5EF4-FFF2-40B4-BE49-F238E27FC236}">
                <a16:creationId xmlns:a16="http://schemas.microsoft.com/office/drawing/2014/main" id="{FA33EEAE-15D5-4119-8C1E-89D943F911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455521" y="-1720"/>
            <a:ext cx="11750040" cy="6840685"/>
          </a:xfrm>
          <a:prstGeom prst="rect">
            <a:avLst/>
          </a:prstGeom>
          <a:gradFill>
            <a:gsLst>
              <a:gs pos="21000">
                <a:schemeClr val="accent1">
                  <a:lumMod val="50000"/>
                  <a:alpha val="61000"/>
                </a:schemeClr>
              </a:gs>
              <a:gs pos="100000">
                <a:schemeClr val="accent1">
                  <a:alpha val="0"/>
                </a:schemeClr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 13">
            <a:extLst>
              <a:ext uri="{FF2B5EF4-FFF2-40B4-BE49-F238E27FC236}">
                <a16:creationId xmlns:a16="http://schemas.microsoft.com/office/drawing/2014/main" id="{730D8B3B-9B80-4025-B934-26DC7D7CD2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6054" y="-1291"/>
            <a:ext cx="3608179" cy="6858864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0"/>
                </a:schemeClr>
              </a:gs>
              <a:gs pos="99000">
                <a:srgbClr val="000000">
                  <a:alpha val="41000"/>
                </a:srgb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B5A1B09C-1565-46F8-B70F-621C5EB48A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5274173">
            <a:off x="6059728" y="779270"/>
            <a:ext cx="4967533" cy="4988390"/>
          </a:xfrm>
          <a:prstGeom prst="ellipse">
            <a:avLst/>
          </a:prstGeom>
          <a:gradFill>
            <a:gsLst>
              <a:gs pos="0">
                <a:schemeClr val="accent1">
                  <a:alpha val="24000"/>
                </a:schemeClr>
              </a:gs>
              <a:gs pos="79000">
                <a:schemeClr val="accent1">
                  <a:lumMod val="60000"/>
                  <a:lumOff val="40000"/>
                  <a:alpha val="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2DB1C2B-26DE-E904-5CF0-33AC74D08A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17969" y="3208484"/>
            <a:ext cx="6596245" cy="979240"/>
          </a:xfrm>
        </p:spPr>
        <p:txBody>
          <a:bodyPr>
            <a:normAutofit/>
          </a:bodyPr>
          <a:lstStyle/>
          <a:p>
            <a:pPr algn="r"/>
            <a:r>
              <a:rPr lang="cs-CZ" sz="4800" dirty="0">
                <a:solidFill>
                  <a:srgbClr val="FFFFFF"/>
                </a:solidFill>
              </a:rPr>
              <a:t>Scénáře vývoje 2023-30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C516CC8-80AC-446C-A56E-9F54B72104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6314" y="4480038"/>
            <a:ext cx="12179371" cy="2377962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0000"/>
                </a:schemeClr>
              </a:gs>
              <a:gs pos="99000">
                <a:srgbClr val="000000">
                  <a:alpha val="34000"/>
                </a:srgb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497BFDD3-6EDC-C2C6-5C15-1B3B3F5B22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5839" y="5624621"/>
            <a:ext cx="10719444" cy="656311"/>
          </a:xfrm>
        </p:spPr>
        <p:txBody>
          <a:bodyPr>
            <a:normAutofit fontScale="92500"/>
          </a:bodyPr>
          <a:lstStyle/>
          <a:p>
            <a:r>
              <a:rPr lang="cs-CZ" dirty="0">
                <a:solidFill>
                  <a:srgbClr val="FFFFFF"/>
                </a:solidFill>
              </a:rPr>
              <a:t>Jednou tisíc let se objeví génius jako Archimédes, Leonardo da Vinci nebo Nikola Tesla.  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3947E58-F088-49F1-A3D1-DEA690192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6967085" y="1632660"/>
            <a:ext cx="6857572" cy="3592258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0000"/>
                </a:schemeClr>
              </a:gs>
              <a:gs pos="99000">
                <a:srgbClr val="000000">
                  <a:alpha val="0"/>
                </a:srgb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8" name="Picture 4" descr="Zobrazit zdrojový obrázek">
            <a:extLst>
              <a:ext uri="{FF2B5EF4-FFF2-40B4-BE49-F238E27FC236}">
                <a16:creationId xmlns:a16="http://schemas.microsoft.com/office/drawing/2014/main" id="{F51D1FA3-CC99-9E4C-86DF-3871E87956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33" r="17474"/>
          <a:stretch/>
        </p:blipFill>
        <p:spPr bwMode="auto">
          <a:xfrm>
            <a:off x="382970" y="236758"/>
            <a:ext cx="3394818" cy="2723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Zobrazit zdrojový obrázek">
            <a:extLst>
              <a:ext uri="{FF2B5EF4-FFF2-40B4-BE49-F238E27FC236}">
                <a16:creationId xmlns:a16="http://schemas.microsoft.com/office/drawing/2014/main" id="{09771AA8-F7D6-A695-DC62-BEF7F0A2C4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3524" y="236758"/>
            <a:ext cx="4084074" cy="2723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58235F11-4BC5-B7D4-C6AF-F2153D3B3F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9710" y="6016008"/>
            <a:ext cx="717851" cy="717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442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2759734-4B94-1AC2-6796-9BC4CE6974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60552"/>
          </a:xfrm>
        </p:spPr>
        <p:txBody>
          <a:bodyPr/>
          <a:lstStyle/>
          <a:p>
            <a:pPr algn="ctr"/>
            <a:r>
              <a:rPr lang="cs-CZ" b="1" dirty="0"/>
              <a:t>Hodnocení metodou scénářů</a:t>
            </a:r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282793D9-90F3-0F7C-9AEB-9BC9187B41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7201" y="3383567"/>
            <a:ext cx="4865645" cy="3296982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9DA14EBC-9732-1F1E-4441-848BE2CCB447}"/>
              </a:ext>
            </a:extLst>
          </p:cNvPr>
          <p:cNvSpPr txBox="1"/>
          <p:nvPr/>
        </p:nvSpPr>
        <p:spPr>
          <a:xfrm>
            <a:off x="6806241" y="6311217"/>
            <a:ext cx="5169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Pozor: Cesta do pekla je dlážděna dobrými úmysly</a:t>
            </a:r>
            <a:endParaRPr lang="cs-CZ" dirty="0"/>
          </a:p>
        </p:txBody>
      </p:sp>
      <p:grpSp>
        <p:nvGrpSpPr>
          <p:cNvPr id="6" name="Skupina 5">
            <a:extLst>
              <a:ext uri="{FF2B5EF4-FFF2-40B4-BE49-F238E27FC236}">
                <a16:creationId xmlns:a16="http://schemas.microsoft.com/office/drawing/2014/main" id="{077060F1-602F-0A38-5C00-A505F8E0DA2B}"/>
              </a:ext>
            </a:extLst>
          </p:cNvPr>
          <p:cNvGrpSpPr/>
          <p:nvPr/>
        </p:nvGrpSpPr>
        <p:grpSpPr>
          <a:xfrm>
            <a:off x="1126269" y="1601485"/>
            <a:ext cx="5370223" cy="3119371"/>
            <a:chOff x="905522" y="275208"/>
            <a:chExt cx="9135123" cy="5868139"/>
          </a:xfrm>
        </p:grpSpPr>
        <p:sp>
          <p:nvSpPr>
            <p:cNvPr id="7" name="TextovéPole 1">
              <a:extLst>
                <a:ext uri="{FF2B5EF4-FFF2-40B4-BE49-F238E27FC236}">
                  <a16:creationId xmlns:a16="http://schemas.microsoft.com/office/drawing/2014/main" id="{71D3D549-1CBD-DE67-C355-8ABA26CCAA55}"/>
                </a:ext>
              </a:extLst>
            </p:cNvPr>
            <p:cNvSpPr txBox="1"/>
            <p:nvPr/>
          </p:nvSpPr>
          <p:spPr>
            <a:xfrm rot="16200000">
              <a:off x="-891553" y="2976554"/>
              <a:ext cx="4270569" cy="676419"/>
            </a:xfrm>
            <a:prstGeom prst="rect">
              <a:avLst/>
            </a:prstGeom>
            <a:solidFill>
              <a:schemeClr val="lt1"/>
            </a:solidFill>
            <a:ln w="9525" cmpd="sng">
              <a:solidFill>
                <a:schemeClr val="lt1">
                  <a:shade val="50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cs-CZ" sz="1200" b="1" dirty="0">
                  <a:solidFill>
                    <a:srgbClr val="000000"/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Nes</a:t>
              </a:r>
              <a:r>
                <a:rPr lang="cs-CZ" sz="1200" b="1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Arial" panose="020B0604020202020204" pitchFamily="34" charset="0"/>
                </a:rPr>
                <a:t>tabilní interní situace</a:t>
              </a:r>
              <a:endParaRPr lang="cs-CZ" sz="1200" dirty="0">
                <a:effectLst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TextovéPole 2">
              <a:extLst>
                <a:ext uri="{FF2B5EF4-FFF2-40B4-BE49-F238E27FC236}">
                  <a16:creationId xmlns:a16="http://schemas.microsoft.com/office/drawing/2014/main" id="{C10521FF-7689-02C2-C6DB-E276D505F8A8}"/>
                </a:ext>
              </a:extLst>
            </p:cNvPr>
            <p:cNvSpPr txBox="1"/>
            <p:nvPr/>
          </p:nvSpPr>
          <p:spPr>
            <a:xfrm rot="16200000">
              <a:off x="7598242" y="2892042"/>
              <a:ext cx="4191941" cy="692865"/>
            </a:xfrm>
            <a:prstGeom prst="rect">
              <a:avLst/>
            </a:prstGeom>
            <a:solidFill>
              <a:schemeClr val="lt1"/>
            </a:solidFill>
            <a:ln w="9525" cmpd="sng">
              <a:solidFill>
                <a:schemeClr val="lt1">
                  <a:shade val="50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cs-CZ" sz="1200" b="1" dirty="0">
                  <a:solidFill>
                    <a:srgbClr val="000000"/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S</a:t>
              </a:r>
              <a:r>
                <a:rPr lang="cs-CZ" sz="1200" b="1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Arial" panose="020B0604020202020204" pitchFamily="34" charset="0"/>
                </a:rPr>
                <a:t>tabilní interní situace</a:t>
              </a:r>
              <a:endParaRPr lang="cs-CZ" sz="1200" dirty="0">
                <a:effectLst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TextovéPole 3">
              <a:extLst>
                <a:ext uri="{FF2B5EF4-FFF2-40B4-BE49-F238E27FC236}">
                  <a16:creationId xmlns:a16="http://schemas.microsoft.com/office/drawing/2014/main" id="{CF69D511-669B-7FAD-050B-9EA0656BF2A7}"/>
                </a:ext>
              </a:extLst>
            </p:cNvPr>
            <p:cNvSpPr txBox="1"/>
            <p:nvPr/>
          </p:nvSpPr>
          <p:spPr>
            <a:xfrm>
              <a:off x="4476418" y="275208"/>
              <a:ext cx="2859439" cy="634913"/>
            </a:xfrm>
            <a:prstGeom prst="rect">
              <a:avLst/>
            </a:prstGeom>
            <a:solidFill>
              <a:schemeClr val="lt1"/>
            </a:solidFill>
            <a:ln w="9525" cmpd="sng">
              <a:solidFill>
                <a:schemeClr val="lt1">
                  <a:shade val="50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cs-CZ" sz="1200" b="1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Arial" panose="020B0604020202020204" pitchFamily="34" charset="0"/>
                </a:rPr>
                <a:t>Konjunktura</a:t>
              </a:r>
              <a:endParaRPr lang="cs-CZ" sz="1200" dirty="0">
                <a:effectLst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TextovéPole 4">
              <a:extLst>
                <a:ext uri="{FF2B5EF4-FFF2-40B4-BE49-F238E27FC236}">
                  <a16:creationId xmlns:a16="http://schemas.microsoft.com/office/drawing/2014/main" id="{66696CB7-E697-2CA3-E789-45B60A5487E8}"/>
                </a:ext>
              </a:extLst>
            </p:cNvPr>
            <p:cNvSpPr txBox="1"/>
            <p:nvPr/>
          </p:nvSpPr>
          <p:spPr>
            <a:xfrm>
              <a:off x="4452589" y="5585393"/>
              <a:ext cx="2859439" cy="557954"/>
            </a:xfrm>
            <a:prstGeom prst="rect">
              <a:avLst/>
            </a:prstGeom>
            <a:solidFill>
              <a:schemeClr val="lt1"/>
            </a:solidFill>
            <a:ln w="9525" cmpd="sng">
              <a:solidFill>
                <a:schemeClr val="lt1">
                  <a:shade val="50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cs-CZ" sz="1200" b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Arial" panose="020B0604020202020204" pitchFamily="34" charset="0"/>
                </a:rPr>
                <a:t>Recese</a:t>
              </a:r>
              <a:endParaRPr lang="cs-CZ" sz="1200">
                <a:effectLst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Obdélník 10">
              <a:extLst>
                <a:ext uri="{FF2B5EF4-FFF2-40B4-BE49-F238E27FC236}">
                  <a16:creationId xmlns:a16="http://schemas.microsoft.com/office/drawing/2014/main" id="{EDD8E0B9-FDB3-7AEC-C21C-802324984523}"/>
                </a:ext>
              </a:extLst>
            </p:cNvPr>
            <p:cNvSpPr/>
            <p:nvPr/>
          </p:nvSpPr>
          <p:spPr>
            <a:xfrm>
              <a:off x="1902923" y="1160239"/>
              <a:ext cx="3407498" cy="2038080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cs-CZ" sz="2000" dirty="0">
                  <a:cs typeface="Arial" panose="020B0604020202020204" pitchFamily="34" charset="0"/>
                </a:rPr>
                <a:t>Trefa tak 50:50</a:t>
              </a:r>
            </a:p>
          </p:txBody>
        </p:sp>
        <p:sp>
          <p:nvSpPr>
            <p:cNvPr id="12" name="Obdélník 11">
              <a:extLst>
                <a:ext uri="{FF2B5EF4-FFF2-40B4-BE49-F238E27FC236}">
                  <a16:creationId xmlns:a16="http://schemas.microsoft.com/office/drawing/2014/main" id="{991DE769-C093-FD80-E05A-D739629930EA}"/>
                </a:ext>
              </a:extLst>
            </p:cNvPr>
            <p:cNvSpPr/>
            <p:nvPr/>
          </p:nvSpPr>
          <p:spPr>
            <a:xfrm>
              <a:off x="1855266" y="3439235"/>
              <a:ext cx="3407498" cy="1915280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cs-CZ" dirty="0">
                  <a:effectLst/>
                  <a:ea typeface="Calibri" panose="020F0502020204030204" pitchFamily="34" charset="0"/>
                  <a:cs typeface="Arial" panose="020B0604020202020204" pitchFamily="34" charset="0"/>
                </a:rPr>
                <a:t>Kdybychom tehdy raději nic nedělali! </a:t>
              </a:r>
            </a:p>
          </p:txBody>
        </p:sp>
        <p:sp>
          <p:nvSpPr>
            <p:cNvPr id="13" name="Obdélník 12">
              <a:extLst>
                <a:ext uri="{FF2B5EF4-FFF2-40B4-BE49-F238E27FC236}">
                  <a16:creationId xmlns:a16="http://schemas.microsoft.com/office/drawing/2014/main" id="{D2DD9126-AEE8-BC0D-459A-3D25A02C9284}"/>
                </a:ext>
              </a:extLst>
            </p:cNvPr>
            <p:cNvSpPr/>
            <p:nvPr/>
          </p:nvSpPr>
          <p:spPr>
            <a:xfrm>
              <a:off x="5715510" y="1179479"/>
              <a:ext cx="3362612" cy="2002779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cs-CZ" sz="2000" dirty="0">
                  <a:solidFill>
                    <a:srgbClr val="FFFFFF"/>
                  </a:solidFill>
                  <a:effectLst/>
                  <a:ea typeface="Calibri" panose="020F0502020204030204" pitchFamily="34" charset="0"/>
                  <a:cs typeface="Arial" panose="020B0604020202020204" pitchFamily="34" charset="0"/>
                </a:rPr>
                <a:t> Trefili jsme to!</a:t>
              </a:r>
              <a:endParaRPr lang="cs-CZ" sz="1600" dirty="0">
                <a:effectLst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Obdélník 13">
              <a:extLst>
                <a:ext uri="{FF2B5EF4-FFF2-40B4-BE49-F238E27FC236}">
                  <a16:creationId xmlns:a16="http://schemas.microsoft.com/office/drawing/2014/main" id="{49DCCEED-920C-99BB-58E5-A3AD59835AA9}"/>
                </a:ext>
              </a:extLst>
            </p:cNvPr>
            <p:cNvSpPr/>
            <p:nvPr/>
          </p:nvSpPr>
          <p:spPr>
            <a:xfrm>
              <a:off x="5739337" y="3391052"/>
              <a:ext cx="3227258" cy="1924984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cs-CZ" sz="2000" dirty="0">
                  <a:effectLst/>
                  <a:ea typeface="Calibri" panose="020F0502020204030204" pitchFamily="34" charset="0"/>
                  <a:cs typeface="Arial" panose="020B0604020202020204" pitchFamily="34" charset="0"/>
                </a:rPr>
                <a:t>Netrefili jsme to.</a:t>
              </a:r>
            </a:p>
          </p:txBody>
        </p:sp>
      </p:grpSp>
      <p:pic>
        <p:nvPicPr>
          <p:cNvPr id="15" name="Obrázek 14">
            <a:extLst>
              <a:ext uri="{FF2B5EF4-FFF2-40B4-BE49-F238E27FC236}">
                <a16:creationId xmlns:a16="http://schemas.microsoft.com/office/drawing/2014/main" id="{EF9308C3-AD58-E304-E19A-3DE0439AE2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7651" y="207335"/>
            <a:ext cx="717851" cy="717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802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57F69E0-C4B0-4BEC-A689-4F8D877F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Obrázek 5" descr="Obsah obrázku osoba, oblečení, text, rukopis&#10;&#10;Popis byl vytvořen automaticky">
            <a:extLst>
              <a:ext uri="{FF2B5EF4-FFF2-40B4-BE49-F238E27FC236}">
                <a16:creationId xmlns:a16="http://schemas.microsoft.com/office/drawing/2014/main" id="{B6F0981B-DF67-06A3-7FA6-6BBD20EE8FF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19" r="-1" b="8242"/>
          <a:stretch/>
        </p:blipFill>
        <p:spPr>
          <a:xfrm>
            <a:off x="20" y="10"/>
            <a:ext cx="12188930" cy="6857990"/>
          </a:xfrm>
          <a:prstGeom prst="rect">
            <a:avLst/>
          </a:prstGeom>
        </p:spPr>
      </p:pic>
      <p:sp>
        <p:nvSpPr>
          <p:cNvPr id="4" name="Nadpis 1">
            <a:extLst>
              <a:ext uri="{FF2B5EF4-FFF2-40B4-BE49-F238E27FC236}">
                <a16:creationId xmlns:a16="http://schemas.microsoft.com/office/drawing/2014/main" id="{049274D0-27DA-148B-E6A0-32F359DE86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22363"/>
            <a:ext cx="9144000" cy="306324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cs-CZ" sz="6600" b="1" dirty="0">
                <a:solidFill>
                  <a:schemeClr val="bg1"/>
                </a:solidFill>
              </a:rPr>
              <a:t>Závěr: c</a:t>
            </a:r>
            <a:r>
              <a:rPr lang="en-US" sz="6600" b="1" dirty="0">
                <a:solidFill>
                  <a:schemeClr val="bg1"/>
                </a:solidFill>
              </a:rPr>
              <a:t>o </a:t>
            </a:r>
            <a:r>
              <a:rPr lang="en-US" sz="6600" b="1" dirty="0" err="1">
                <a:solidFill>
                  <a:schemeClr val="bg1"/>
                </a:solidFill>
              </a:rPr>
              <a:t>potřebujete</a:t>
            </a:r>
            <a:r>
              <a:rPr lang="en-US" sz="6600" b="1" dirty="0">
                <a:solidFill>
                  <a:schemeClr val="bg1"/>
                </a:solidFill>
              </a:rPr>
              <a:t>, </a:t>
            </a:r>
            <a:r>
              <a:rPr lang="en-US" sz="6600" b="1" dirty="0" err="1">
                <a:solidFill>
                  <a:schemeClr val="bg1"/>
                </a:solidFill>
              </a:rPr>
              <a:t>abyste</a:t>
            </a:r>
            <a:r>
              <a:rPr lang="en-US" sz="6600" b="1" dirty="0">
                <a:solidFill>
                  <a:schemeClr val="bg1"/>
                </a:solidFill>
              </a:rPr>
              <a:t> </a:t>
            </a:r>
            <a:r>
              <a:rPr lang="en-US" sz="6600" b="1" dirty="0" err="1">
                <a:solidFill>
                  <a:schemeClr val="bg1"/>
                </a:solidFill>
              </a:rPr>
              <a:t>mohli</a:t>
            </a:r>
            <a:r>
              <a:rPr lang="en-US" sz="6600" b="1" dirty="0">
                <a:solidFill>
                  <a:schemeClr val="bg1"/>
                </a:solidFill>
              </a:rPr>
              <a:t> </a:t>
            </a:r>
            <a:r>
              <a:rPr lang="en-US" sz="6600" b="1" dirty="0" err="1">
                <a:solidFill>
                  <a:schemeClr val="bg1"/>
                </a:solidFill>
              </a:rPr>
              <a:t>začít</a:t>
            </a:r>
            <a:r>
              <a:rPr lang="en-US" sz="6600" b="1" dirty="0">
                <a:solidFill>
                  <a:schemeClr val="bg1"/>
                </a:solidFill>
              </a:rPr>
              <a:t>? </a:t>
            </a:r>
          </a:p>
        </p:txBody>
      </p:sp>
      <p:sp>
        <p:nvSpPr>
          <p:cNvPr id="13" name="sketchy line">
            <a:extLst>
              <a:ext uri="{FF2B5EF4-FFF2-40B4-BE49-F238E27FC236}">
                <a16:creationId xmlns:a16="http://schemas.microsoft.com/office/drawing/2014/main" id="{9F6380B4-6A1C-481E-8408-B4E6C75B9B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368623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rgbClr val="FFFFFF">
              <a:alpha val="75000"/>
            </a:srgbClr>
          </a:solidFill>
          <a:ln w="44450" cap="rnd">
            <a:solidFill>
              <a:schemeClr val="bg1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337DBBD2-781A-1464-AAC1-B644207693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7651" y="207335"/>
            <a:ext cx="717851" cy="717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8000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: se zakulacenými rohy 3">
            <a:extLst>
              <a:ext uri="{FF2B5EF4-FFF2-40B4-BE49-F238E27FC236}">
                <a16:creationId xmlns:a16="http://schemas.microsoft.com/office/drawing/2014/main" id="{4CD3B1CD-2A34-A43D-8619-F7FAFD2437B5}"/>
              </a:ext>
            </a:extLst>
          </p:cNvPr>
          <p:cNvSpPr/>
          <p:nvPr/>
        </p:nvSpPr>
        <p:spPr>
          <a:xfrm>
            <a:off x="678711" y="3429000"/>
            <a:ext cx="3296093" cy="1435396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Procesy</a:t>
            </a:r>
          </a:p>
        </p:txBody>
      </p:sp>
      <p:sp>
        <p:nvSpPr>
          <p:cNvPr id="5" name="Obdélník: se zakulacenými rohy 4">
            <a:extLst>
              <a:ext uri="{FF2B5EF4-FFF2-40B4-BE49-F238E27FC236}">
                <a16:creationId xmlns:a16="http://schemas.microsoft.com/office/drawing/2014/main" id="{08B8C72F-5EBE-DBA5-4EFC-FB40BFABBEA5}"/>
              </a:ext>
            </a:extLst>
          </p:cNvPr>
          <p:cNvSpPr/>
          <p:nvPr/>
        </p:nvSpPr>
        <p:spPr>
          <a:xfrm>
            <a:off x="678711" y="5151474"/>
            <a:ext cx="3296093" cy="1435396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Nástroje</a:t>
            </a:r>
          </a:p>
        </p:txBody>
      </p:sp>
      <p:sp>
        <p:nvSpPr>
          <p:cNvPr id="6" name="Obdélník: se zakulacenými rohy 5">
            <a:extLst>
              <a:ext uri="{FF2B5EF4-FFF2-40B4-BE49-F238E27FC236}">
                <a16:creationId xmlns:a16="http://schemas.microsoft.com/office/drawing/2014/main" id="{4B7CD373-465D-F293-86CB-9C5B20923717}"/>
              </a:ext>
            </a:extLst>
          </p:cNvPr>
          <p:cNvSpPr/>
          <p:nvPr/>
        </p:nvSpPr>
        <p:spPr>
          <a:xfrm>
            <a:off x="4447953" y="2536750"/>
            <a:ext cx="3296093" cy="1435396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Kapacitu</a:t>
            </a:r>
          </a:p>
        </p:txBody>
      </p:sp>
      <p:sp>
        <p:nvSpPr>
          <p:cNvPr id="7" name="Obdélník: se zakulacenými rohy 6">
            <a:extLst>
              <a:ext uri="{FF2B5EF4-FFF2-40B4-BE49-F238E27FC236}">
                <a16:creationId xmlns:a16="http://schemas.microsoft.com/office/drawing/2014/main" id="{A8524EAC-7A9E-F004-EBB2-188CF1844040}"/>
              </a:ext>
            </a:extLst>
          </p:cNvPr>
          <p:cNvSpPr/>
          <p:nvPr/>
        </p:nvSpPr>
        <p:spPr>
          <a:xfrm>
            <a:off x="4447952" y="4433776"/>
            <a:ext cx="3296093" cy="1435396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Peníze</a:t>
            </a:r>
          </a:p>
        </p:txBody>
      </p:sp>
      <p:sp>
        <p:nvSpPr>
          <p:cNvPr id="8" name="Ovál 7">
            <a:extLst>
              <a:ext uri="{FF2B5EF4-FFF2-40B4-BE49-F238E27FC236}">
                <a16:creationId xmlns:a16="http://schemas.microsoft.com/office/drawing/2014/main" id="{147F5F90-8341-DBE0-3A32-BF45C20787F6}"/>
              </a:ext>
            </a:extLst>
          </p:cNvPr>
          <p:cNvSpPr/>
          <p:nvPr/>
        </p:nvSpPr>
        <p:spPr>
          <a:xfrm>
            <a:off x="876377" y="903767"/>
            <a:ext cx="2545534" cy="1881963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dirty="0"/>
              <a:t>Od Kraje? </a:t>
            </a:r>
          </a:p>
        </p:txBody>
      </p:sp>
      <p:sp>
        <p:nvSpPr>
          <p:cNvPr id="9" name="Ovál 8">
            <a:extLst>
              <a:ext uri="{FF2B5EF4-FFF2-40B4-BE49-F238E27FC236}">
                <a16:creationId xmlns:a16="http://schemas.microsoft.com/office/drawing/2014/main" id="{CE43F1F0-C7CD-91C4-C8DD-F1DA9917CC8E}"/>
              </a:ext>
            </a:extLst>
          </p:cNvPr>
          <p:cNvSpPr/>
          <p:nvPr/>
        </p:nvSpPr>
        <p:spPr>
          <a:xfrm>
            <a:off x="9170582" y="271130"/>
            <a:ext cx="2342706" cy="143539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dirty="0"/>
              <a:t>Od sebe a své organizace?</a:t>
            </a:r>
          </a:p>
        </p:txBody>
      </p:sp>
      <p:sp>
        <p:nvSpPr>
          <p:cNvPr id="10" name="Obdélník: se zakulacenými rohy 9">
            <a:extLst>
              <a:ext uri="{FF2B5EF4-FFF2-40B4-BE49-F238E27FC236}">
                <a16:creationId xmlns:a16="http://schemas.microsoft.com/office/drawing/2014/main" id="{D3BE0525-6F14-871A-606B-BBA902E76989}"/>
              </a:ext>
            </a:extLst>
          </p:cNvPr>
          <p:cNvSpPr/>
          <p:nvPr/>
        </p:nvSpPr>
        <p:spPr>
          <a:xfrm>
            <a:off x="9246779" y="2023731"/>
            <a:ext cx="2342707" cy="928576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Chceme?</a:t>
            </a:r>
          </a:p>
        </p:txBody>
      </p:sp>
      <p:sp>
        <p:nvSpPr>
          <p:cNvPr id="11" name="Obdélník: se zakulacenými rohy 10">
            <a:extLst>
              <a:ext uri="{FF2B5EF4-FFF2-40B4-BE49-F238E27FC236}">
                <a16:creationId xmlns:a16="http://schemas.microsoft.com/office/drawing/2014/main" id="{E2E14264-8BAA-60F0-5F4F-514EE9445A6B}"/>
              </a:ext>
            </a:extLst>
          </p:cNvPr>
          <p:cNvSpPr/>
          <p:nvPr/>
        </p:nvSpPr>
        <p:spPr>
          <a:xfrm>
            <a:off x="9246779" y="3115340"/>
            <a:ext cx="2342707" cy="928576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Začneme?</a:t>
            </a:r>
          </a:p>
        </p:txBody>
      </p:sp>
      <p:sp>
        <p:nvSpPr>
          <p:cNvPr id="12" name="Obdélník: se zakulacenými rohy 11">
            <a:extLst>
              <a:ext uri="{FF2B5EF4-FFF2-40B4-BE49-F238E27FC236}">
                <a16:creationId xmlns:a16="http://schemas.microsoft.com/office/drawing/2014/main" id="{4E23AA28-7D23-7F30-B6A3-E791AE97CBC7}"/>
              </a:ext>
            </a:extLst>
          </p:cNvPr>
          <p:cNvSpPr/>
          <p:nvPr/>
        </p:nvSpPr>
        <p:spPr>
          <a:xfrm>
            <a:off x="9246778" y="4206949"/>
            <a:ext cx="2342707" cy="928576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Dotáhneme?</a:t>
            </a:r>
          </a:p>
        </p:txBody>
      </p:sp>
      <p:sp>
        <p:nvSpPr>
          <p:cNvPr id="13" name="Obdélník: se zakulacenými rohy 12">
            <a:extLst>
              <a:ext uri="{FF2B5EF4-FFF2-40B4-BE49-F238E27FC236}">
                <a16:creationId xmlns:a16="http://schemas.microsoft.com/office/drawing/2014/main" id="{CCE4AF4B-CB6F-E987-84E6-FF66C3269332}"/>
              </a:ext>
            </a:extLst>
          </p:cNvPr>
          <p:cNvSpPr/>
          <p:nvPr/>
        </p:nvSpPr>
        <p:spPr>
          <a:xfrm>
            <a:off x="9246778" y="5348178"/>
            <a:ext cx="2342707" cy="928576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Udržíme?</a:t>
            </a:r>
          </a:p>
        </p:txBody>
      </p:sp>
      <p:sp>
        <p:nvSpPr>
          <p:cNvPr id="16" name="Obdélník: se zakulacenými rohy 15">
            <a:extLst>
              <a:ext uri="{FF2B5EF4-FFF2-40B4-BE49-F238E27FC236}">
                <a16:creationId xmlns:a16="http://schemas.microsoft.com/office/drawing/2014/main" id="{47B7861D-1688-5B1F-CA75-3381B6FD52CA}"/>
              </a:ext>
            </a:extLst>
          </p:cNvPr>
          <p:cNvSpPr/>
          <p:nvPr/>
        </p:nvSpPr>
        <p:spPr>
          <a:xfrm>
            <a:off x="4447951" y="559982"/>
            <a:ext cx="3296093" cy="1435396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Strategii </a:t>
            </a:r>
          </a:p>
        </p:txBody>
      </p:sp>
      <p:pic>
        <p:nvPicPr>
          <p:cNvPr id="17" name="Obrázek 16">
            <a:extLst>
              <a:ext uri="{FF2B5EF4-FFF2-40B4-BE49-F238E27FC236}">
                <a16:creationId xmlns:a16="http://schemas.microsoft.com/office/drawing/2014/main" id="{53A09431-6A8F-3A4F-474C-CBA83DB6F1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525" y="101009"/>
            <a:ext cx="717851" cy="717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540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CA16F22E-4716-CA29-1F53-4AAD52955E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760503" y="-18309"/>
            <a:ext cx="4438566" cy="6883029"/>
            <a:chOff x="7760503" y="-18309"/>
            <a:chExt cx="4438566" cy="6883029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9412336-19ED-F153-443B-C46CDBED62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0512" y="-11580"/>
              <a:ext cx="4431490" cy="6876300"/>
            </a:xfrm>
            <a:prstGeom prst="rect">
              <a:avLst/>
            </a:prstGeom>
            <a:gradFill>
              <a:gsLst>
                <a:gs pos="7000">
                  <a:schemeClr val="accent2"/>
                </a:gs>
                <a:gs pos="100000">
                  <a:schemeClr val="accent5"/>
                </a:gs>
              </a:gsLst>
              <a:lin ang="4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506AA53-E761-6881-5941-313119CC76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7760503" y="1713600"/>
              <a:ext cx="4431496" cy="5144400"/>
            </a:xfrm>
            <a:prstGeom prst="rect">
              <a:avLst/>
            </a:prstGeom>
            <a:gradFill flip="none" rotWithShape="1">
              <a:gsLst>
                <a:gs pos="0">
                  <a:schemeClr val="accent5">
                    <a:lumMod val="75000"/>
                  </a:schemeClr>
                </a:gs>
                <a:gs pos="60000">
                  <a:schemeClr val="accent5">
                    <a:lumMod val="60000"/>
                    <a:lumOff val="40000"/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44707E7-29B6-36B5-B4C4-6160DFDB98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0509" y="-11586"/>
              <a:ext cx="3264743" cy="6876300"/>
            </a:xfrm>
            <a:prstGeom prst="rect">
              <a:avLst/>
            </a:prstGeom>
            <a:gradFill flip="none" rotWithShape="1">
              <a:gsLst>
                <a:gs pos="3000">
                  <a:schemeClr val="accent2">
                    <a:lumMod val="60000"/>
                    <a:lumOff val="40000"/>
                    <a:alpha val="78000"/>
                  </a:schemeClr>
                </a:gs>
                <a:gs pos="42000">
                  <a:schemeClr val="accent2">
                    <a:alpha val="0"/>
                  </a:schemeClr>
                </a:gs>
              </a:gsLst>
              <a:lin ang="3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2C1A8476-48ED-D7D6-F383-338B2F00A1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6547151" y="1202115"/>
              <a:ext cx="6872341" cy="4431494"/>
            </a:xfrm>
            <a:prstGeom prst="rect">
              <a:avLst/>
            </a:prstGeom>
            <a:gradFill>
              <a:gsLst>
                <a:gs pos="0">
                  <a:schemeClr val="accent5">
                    <a:alpha val="86000"/>
                  </a:schemeClr>
                </a:gs>
                <a:gs pos="57000">
                  <a:schemeClr val="accent2">
                    <a:alpha val="0"/>
                  </a:schemeClr>
                </a:gs>
              </a:gsLst>
              <a:lin ang="13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58EB9A6B-348D-DB6F-D086-8D6A7E60CA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7702" y="1032163"/>
            <a:ext cx="3572540" cy="5017763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ctr"/>
            <a:r>
              <a:rPr lang="en-US" sz="6000" dirty="0" err="1">
                <a:solidFill>
                  <a:srgbClr val="FFFFFF"/>
                </a:solidFill>
              </a:rPr>
              <a:t>Děkuji</a:t>
            </a:r>
            <a:r>
              <a:rPr lang="en-US" sz="6000" dirty="0">
                <a:solidFill>
                  <a:srgbClr val="FFFFFF"/>
                </a:solidFill>
              </a:rPr>
              <a:t> za </a:t>
            </a:r>
            <a:r>
              <a:rPr lang="en-US" sz="6000" dirty="0" err="1">
                <a:solidFill>
                  <a:srgbClr val="FFFFFF"/>
                </a:solidFill>
              </a:rPr>
              <a:t>pozornost</a:t>
            </a:r>
            <a:r>
              <a:rPr lang="en-US" sz="6000" dirty="0">
                <a:solidFill>
                  <a:srgbClr val="FFFFFF"/>
                </a:solidFill>
              </a:rPr>
              <a:t> a </a:t>
            </a:r>
            <a:r>
              <a:rPr lang="en-US" sz="6000" dirty="0" err="1">
                <a:solidFill>
                  <a:srgbClr val="FFFFFF"/>
                </a:solidFill>
              </a:rPr>
              <a:t>těším</a:t>
            </a:r>
            <a:r>
              <a:rPr lang="en-US" sz="6000" dirty="0">
                <a:solidFill>
                  <a:srgbClr val="FFFFFF"/>
                </a:solidFill>
              </a:rPr>
              <a:t> se </a:t>
            </a:r>
            <a:r>
              <a:rPr lang="en-US" sz="6000" dirty="0" err="1">
                <a:solidFill>
                  <a:srgbClr val="FFFFFF"/>
                </a:solidFill>
              </a:rPr>
              <a:t>na</a:t>
            </a:r>
            <a:r>
              <a:rPr lang="en-US" sz="6000" dirty="0">
                <a:solidFill>
                  <a:srgbClr val="FFFFFF"/>
                </a:solidFill>
              </a:rPr>
              <a:t> </a:t>
            </a:r>
            <a:r>
              <a:rPr lang="en-US" sz="6000" dirty="0" err="1">
                <a:solidFill>
                  <a:srgbClr val="FFFFFF"/>
                </a:solidFill>
              </a:rPr>
              <a:t>komentáře</a:t>
            </a:r>
            <a:r>
              <a:rPr lang="en-US" sz="6000" dirty="0">
                <a:solidFill>
                  <a:srgbClr val="FFFFFF"/>
                </a:solidFill>
              </a:rPr>
              <a:t> a </a:t>
            </a:r>
            <a:r>
              <a:rPr lang="en-US" sz="6000" dirty="0" err="1">
                <a:solidFill>
                  <a:srgbClr val="FFFFFF"/>
                </a:solidFill>
              </a:rPr>
              <a:t>dotazy</a:t>
            </a:r>
            <a:r>
              <a:rPr lang="en-US" sz="6000" dirty="0">
                <a:solidFill>
                  <a:srgbClr val="FFFFFF"/>
                </a:solidFill>
              </a:rPr>
              <a:t> ! </a:t>
            </a:r>
          </a:p>
        </p:txBody>
      </p:sp>
      <p:pic>
        <p:nvPicPr>
          <p:cNvPr id="4" name="Picture 3" descr="Různé barevné znaky otazníků">
            <a:extLst>
              <a:ext uri="{FF2B5EF4-FFF2-40B4-BE49-F238E27FC236}">
                <a16:creationId xmlns:a16="http://schemas.microsoft.com/office/drawing/2014/main" id="{6BA9E867-C6F1-7A93-F634-EC2028738D2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547" r="19934" b="1"/>
          <a:stretch/>
        </p:blipFill>
        <p:spPr>
          <a:xfrm>
            <a:off x="1" y="-7623"/>
            <a:ext cx="7760508" cy="6872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2369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1F77B6A-7F53-4B28-B73D-C8CC899AB2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E1C5763-F693-AE41-E5C6-182811EFD9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02142" y="1205636"/>
            <a:ext cx="4206160" cy="277155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cs-CZ" sz="6000" b="1" dirty="0">
                <a:solidFill>
                  <a:schemeClr val="bg1"/>
                </a:solidFill>
              </a:rPr>
              <a:t>Široké portfolio návrhů </a:t>
            </a:r>
            <a:endParaRPr lang="en-US" sz="6000" b="1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515629F-0D83-4A44-A125-CD50FC660A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08013" y="1361348"/>
            <a:ext cx="4833902" cy="4258176"/>
            <a:chOff x="1674895" y="1345036"/>
            <a:chExt cx="5428610" cy="4210939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1A5080B-EAC4-4530-815C-DE8DACA09D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895" y="1345036"/>
              <a:ext cx="5428610" cy="4210939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4667345-04B5-4757-9CE0-969DC1DE5E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895" y="1345036"/>
              <a:ext cx="5428610" cy="4210939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F6E412EF-CF39-4C25-85B0-DB30B1B0A8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580033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7963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283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7963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283"/>
                </a:lnTo>
                <a:lnTo>
                  <a:pt x="0" y="180458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E8DA6235-17F2-4C9E-88C6-C5D38D8D3C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768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8208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475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8208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475"/>
                </a:lnTo>
                <a:lnTo>
                  <a:pt x="0" y="180458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55DEF71-1741-4489-8E77-46FC5BAA66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69494" y="1220741"/>
            <a:ext cx="4833901" cy="4258176"/>
          </a:xfrm>
          <a:prstGeom prst="rect">
            <a:avLst/>
          </a:prstGeom>
          <a:solidFill>
            <a:schemeClr val="tx1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2347B6D-A7CC-48EB-861F-917D0D61E3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69494" y="1220741"/>
            <a:ext cx="4833901" cy="4258176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A7A0A46D-CC9B-4E32-870A-7BC2DF9401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77284" y="4357092"/>
            <a:ext cx="319941" cy="31994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9178722E-1BD0-427E-BAAE-4F206DAB58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77284" y="4357092"/>
            <a:ext cx="319941" cy="319941"/>
          </a:xfrm>
          <a:prstGeom prst="ellipse">
            <a:avLst/>
          </a:prstGeom>
          <a:solidFill>
            <a:schemeClr val="accent6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7" name="Graphic 212">
            <a:extLst>
              <a:ext uri="{FF2B5EF4-FFF2-40B4-BE49-F238E27FC236}">
                <a16:creationId xmlns:a16="http://schemas.microsoft.com/office/drawing/2014/main" id="{A753B935-E3DD-466D-BFAC-68E0BE02D0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11971" y="858936"/>
            <a:ext cx="693403" cy="693403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29" name="Graphic 212">
            <a:extLst>
              <a:ext uri="{FF2B5EF4-FFF2-40B4-BE49-F238E27FC236}">
                <a16:creationId xmlns:a16="http://schemas.microsoft.com/office/drawing/2014/main" id="{FB034F26-4148-4B59-B493-14D7A9A8BA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11971" y="858936"/>
            <a:ext cx="693403" cy="693403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grpSp>
        <p:nvGrpSpPr>
          <p:cNvPr id="31" name="Graphic 185">
            <a:extLst>
              <a:ext uri="{FF2B5EF4-FFF2-40B4-BE49-F238E27FC236}">
                <a16:creationId xmlns:a16="http://schemas.microsoft.com/office/drawing/2014/main" id="{5E6BB5FD-DB7B-4BE3-BA45-1EF042115E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428634" y="5987064"/>
            <a:ext cx="1054466" cy="469689"/>
            <a:chOff x="9841624" y="4115729"/>
            <a:chExt cx="602169" cy="268223"/>
          </a:xfrm>
          <a:solidFill>
            <a:schemeClr val="bg1"/>
          </a:solidFill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9929FF76-4B3A-4294-BE6E-B507B22D1B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253C18A4-10CC-4E91-A8A2-D5368972A1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6356AC2F-73E0-44FD-B346-A209D274D3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95A85581-9712-414C-82D4-2FE96ACB2A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1B0828F2-35E7-4424-8082-6C258B676E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004BD256-0990-2F49-104A-DA19121FD1A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32917114"/>
              </p:ext>
            </p:extLst>
          </p:nvPr>
        </p:nvGraphicFramePr>
        <p:xfrm>
          <a:off x="1700022" y="1652969"/>
          <a:ext cx="4323706" cy="3522345"/>
        </p:xfrm>
        <a:graphic>
          <a:graphicData uri="http://schemas.openxmlformats.org/drawingml/2006/table">
            <a:tbl>
              <a:tblPr firstRow="1" firstCol="1" bandRow="1">
                <a:tableStyleId>{8EC20E35-A176-4012-BC5E-935CFFF8708E}</a:tableStyleId>
              </a:tblPr>
              <a:tblGrid>
                <a:gridCol w="3129430">
                  <a:extLst>
                    <a:ext uri="{9D8B030D-6E8A-4147-A177-3AD203B41FA5}">
                      <a16:colId xmlns:a16="http://schemas.microsoft.com/office/drawing/2014/main" val="3829355413"/>
                    </a:ext>
                  </a:extLst>
                </a:gridCol>
                <a:gridCol w="1194276">
                  <a:extLst>
                    <a:ext uri="{9D8B030D-6E8A-4147-A177-3AD203B41FA5}">
                      <a16:colId xmlns:a16="http://schemas.microsoft.com/office/drawing/2014/main" val="4057109846"/>
                    </a:ext>
                  </a:extLst>
                </a:gridCol>
              </a:tblGrid>
              <a:tr h="50393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 kern="0" dirty="0">
                          <a:solidFill>
                            <a:schemeClr val="tx1"/>
                          </a:solidFill>
                          <a:effectLst/>
                        </a:rPr>
                        <a:t>Typ opatření</a:t>
                      </a:r>
                      <a:endParaRPr lang="cs-CZ" sz="16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52" marR="56652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 kern="0" dirty="0">
                          <a:solidFill>
                            <a:schemeClr val="tx1"/>
                          </a:solidFill>
                          <a:effectLst/>
                        </a:rPr>
                        <a:t>Počet návrhů</a:t>
                      </a:r>
                      <a:endParaRPr lang="cs-CZ" sz="14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52" marR="56652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8109899"/>
                  </a:ext>
                </a:extLst>
              </a:tr>
              <a:tr h="26994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 kern="0" dirty="0">
                          <a:effectLst/>
                        </a:rPr>
                        <a:t>Drobné provozní úspory</a:t>
                      </a:r>
                      <a:endParaRPr lang="cs-CZ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52" marR="5665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 kern="0">
                          <a:effectLst/>
                        </a:rPr>
                        <a:t>125</a:t>
                      </a:r>
                      <a:endParaRPr lang="cs-CZ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52" marR="56652" marT="0" marB="0" anchor="ctr"/>
                </a:tc>
                <a:extLst>
                  <a:ext uri="{0D108BD9-81ED-4DB2-BD59-A6C34878D82A}">
                    <a16:rowId xmlns:a16="http://schemas.microsoft.com/office/drawing/2014/main" val="4029466243"/>
                  </a:ext>
                </a:extLst>
              </a:tr>
              <a:tr h="26994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 kern="0" dirty="0">
                          <a:effectLst/>
                        </a:rPr>
                        <a:t>Alternativní zdroj energie</a:t>
                      </a:r>
                      <a:endParaRPr lang="cs-CZ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52" marR="5665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 kern="0">
                          <a:effectLst/>
                        </a:rPr>
                        <a:t>114</a:t>
                      </a:r>
                      <a:endParaRPr lang="cs-CZ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52" marR="56652" marT="0" marB="0" anchor="ctr"/>
                </a:tc>
                <a:extLst>
                  <a:ext uri="{0D108BD9-81ED-4DB2-BD59-A6C34878D82A}">
                    <a16:rowId xmlns:a16="http://schemas.microsoft.com/office/drawing/2014/main" val="907691020"/>
                  </a:ext>
                </a:extLst>
              </a:tr>
              <a:tr h="26994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 kern="0" dirty="0">
                          <a:effectLst/>
                        </a:rPr>
                        <a:t>Modernější technologie</a:t>
                      </a:r>
                      <a:endParaRPr lang="cs-CZ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52" marR="5665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 kern="0">
                          <a:effectLst/>
                        </a:rPr>
                        <a:t>49</a:t>
                      </a:r>
                      <a:endParaRPr lang="cs-CZ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52" marR="56652" marT="0" marB="0" anchor="ctr"/>
                </a:tc>
                <a:extLst>
                  <a:ext uri="{0D108BD9-81ED-4DB2-BD59-A6C34878D82A}">
                    <a16:rowId xmlns:a16="http://schemas.microsoft.com/office/drawing/2014/main" val="2618250839"/>
                  </a:ext>
                </a:extLst>
              </a:tr>
              <a:tr h="26994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 kern="0" dirty="0">
                          <a:effectLst/>
                        </a:rPr>
                        <a:t>Zateplení</a:t>
                      </a:r>
                      <a:endParaRPr lang="cs-CZ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52" marR="5665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 kern="0">
                          <a:effectLst/>
                        </a:rPr>
                        <a:t>49</a:t>
                      </a:r>
                      <a:endParaRPr lang="cs-CZ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52" marR="56652" marT="0" marB="0" anchor="ctr"/>
                </a:tc>
                <a:extLst>
                  <a:ext uri="{0D108BD9-81ED-4DB2-BD59-A6C34878D82A}">
                    <a16:rowId xmlns:a16="http://schemas.microsoft.com/office/drawing/2014/main" val="2702016524"/>
                  </a:ext>
                </a:extLst>
              </a:tr>
              <a:tr h="26994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 kern="0" dirty="0">
                          <a:effectLst/>
                        </a:rPr>
                        <a:t>Rekonstrukce</a:t>
                      </a:r>
                      <a:endParaRPr lang="cs-CZ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52" marR="5665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 kern="0">
                          <a:effectLst/>
                        </a:rPr>
                        <a:t>37</a:t>
                      </a:r>
                      <a:endParaRPr lang="cs-CZ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52" marR="56652" marT="0" marB="0" anchor="ctr"/>
                </a:tc>
                <a:extLst>
                  <a:ext uri="{0D108BD9-81ED-4DB2-BD59-A6C34878D82A}">
                    <a16:rowId xmlns:a16="http://schemas.microsoft.com/office/drawing/2014/main" val="1580166145"/>
                  </a:ext>
                </a:extLst>
              </a:tr>
              <a:tr h="26994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 kern="0" dirty="0">
                          <a:effectLst/>
                        </a:rPr>
                        <a:t>Optimalizace topení</a:t>
                      </a:r>
                      <a:endParaRPr lang="cs-CZ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52" marR="5665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 kern="0">
                          <a:effectLst/>
                        </a:rPr>
                        <a:t>24</a:t>
                      </a:r>
                      <a:endParaRPr lang="cs-CZ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52" marR="56652" marT="0" marB="0" anchor="ctr"/>
                </a:tc>
                <a:extLst>
                  <a:ext uri="{0D108BD9-81ED-4DB2-BD59-A6C34878D82A}">
                    <a16:rowId xmlns:a16="http://schemas.microsoft.com/office/drawing/2014/main" val="2750045452"/>
                  </a:ext>
                </a:extLst>
              </a:tr>
              <a:tr h="26994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 kern="0" dirty="0">
                          <a:effectLst/>
                        </a:rPr>
                        <a:t>Audit</a:t>
                      </a:r>
                      <a:endParaRPr lang="cs-CZ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52" marR="5665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 kern="0">
                          <a:effectLst/>
                        </a:rPr>
                        <a:t>12</a:t>
                      </a:r>
                      <a:endParaRPr lang="cs-CZ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52" marR="56652" marT="0" marB="0" anchor="ctr"/>
                </a:tc>
                <a:extLst>
                  <a:ext uri="{0D108BD9-81ED-4DB2-BD59-A6C34878D82A}">
                    <a16:rowId xmlns:a16="http://schemas.microsoft.com/office/drawing/2014/main" val="347535684"/>
                  </a:ext>
                </a:extLst>
              </a:tr>
              <a:tr h="26994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 kern="0" dirty="0">
                          <a:effectLst/>
                        </a:rPr>
                        <a:t>Rekuperace</a:t>
                      </a:r>
                      <a:endParaRPr lang="cs-CZ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52" marR="5665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 kern="0">
                          <a:effectLst/>
                        </a:rPr>
                        <a:t>10</a:t>
                      </a:r>
                      <a:endParaRPr lang="cs-CZ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52" marR="56652" marT="0" marB="0" anchor="ctr"/>
                </a:tc>
                <a:extLst>
                  <a:ext uri="{0D108BD9-81ED-4DB2-BD59-A6C34878D82A}">
                    <a16:rowId xmlns:a16="http://schemas.microsoft.com/office/drawing/2014/main" val="275645908"/>
                  </a:ext>
                </a:extLst>
              </a:tr>
              <a:tr h="26994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 kern="0" dirty="0">
                          <a:effectLst/>
                        </a:rPr>
                        <a:t>Úsporná budova</a:t>
                      </a:r>
                      <a:endParaRPr lang="cs-CZ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52" marR="5665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 kern="0">
                          <a:effectLst/>
                        </a:rPr>
                        <a:t>4</a:t>
                      </a:r>
                      <a:endParaRPr lang="cs-CZ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52" marR="56652" marT="0" marB="0" anchor="ctr"/>
                </a:tc>
                <a:extLst>
                  <a:ext uri="{0D108BD9-81ED-4DB2-BD59-A6C34878D82A}">
                    <a16:rowId xmlns:a16="http://schemas.microsoft.com/office/drawing/2014/main" val="2520787133"/>
                  </a:ext>
                </a:extLst>
              </a:tr>
              <a:tr h="26994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 kern="0" dirty="0" err="1">
                          <a:effectLst/>
                        </a:rPr>
                        <a:t>Homeoffice</a:t>
                      </a:r>
                      <a:endParaRPr lang="cs-CZ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52" marR="5665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 kern="0">
                          <a:effectLst/>
                        </a:rPr>
                        <a:t>1</a:t>
                      </a:r>
                      <a:endParaRPr lang="cs-CZ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52" marR="56652" marT="0" marB="0" anchor="ctr"/>
                </a:tc>
                <a:extLst>
                  <a:ext uri="{0D108BD9-81ED-4DB2-BD59-A6C34878D82A}">
                    <a16:rowId xmlns:a16="http://schemas.microsoft.com/office/drawing/2014/main" val="283986014"/>
                  </a:ext>
                </a:extLst>
              </a:tr>
              <a:tr h="31896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000" kern="0" dirty="0">
                          <a:effectLst/>
                        </a:rPr>
                        <a:t>Celkem</a:t>
                      </a:r>
                      <a:endParaRPr lang="cs-CZ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52" marR="5665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000" kern="0" dirty="0">
                          <a:effectLst/>
                        </a:rPr>
                        <a:t>425</a:t>
                      </a:r>
                      <a:endParaRPr lang="cs-CZ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52" marR="56652" marT="0" marB="0" anchor="ctr"/>
                </a:tc>
                <a:extLst>
                  <a:ext uri="{0D108BD9-81ED-4DB2-BD59-A6C34878D82A}">
                    <a16:rowId xmlns:a16="http://schemas.microsoft.com/office/drawing/2014/main" val="90903259"/>
                  </a:ext>
                </a:extLst>
              </a:tr>
            </a:tbl>
          </a:graphicData>
        </a:graphic>
      </p:graphicFrame>
      <p:pic>
        <p:nvPicPr>
          <p:cNvPr id="5" name="Obrázek 4">
            <a:extLst>
              <a:ext uri="{FF2B5EF4-FFF2-40B4-BE49-F238E27FC236}">
                <a16:creationId xmlns:a16="http://schemas.microsoft.com/office/drawing/2014/main" id="{4BC3D095-5C3C-1BFC-B920-D779E3CE43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7651" y="207335"/>
            <a:ext cx="717851" cy="717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501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883253D-0DA0-9BA9-CEC6-B6F06A0994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0545" y="382663"/>
            <a:ext cx="10515600" cy="605836"/>
          </a:xfrm>
        </p:spPr>
        <p:txBody>
          <a:bodyPr>
            <a:normAutofit fontScale="90000"/>
          </a:bodyPr>
          <a:lstStyle/>
          <a:p>
            <a:r>
              <a:rPr lang="cs-CZ" dirty="0"/>
              <a:t>Segmentace opatření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40B68A75-05A7-79A5-EB1E-AEE80CA34B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90479" y="1610071"/>
            <a:ext cx="8651664" cy="5016186"/>
          </a:xfrm>
          <a:prstGeom prst="rect">
            <a:avLst/>
          </a:prstGeom>
        </p:spPr>
      </p:pic>
      <p:sp>
        <p:nvSpPr>
          <p:cNvPr id="6" name="Řečová bublina: obdélníkový bublinový popisek se zakulacenými rohy 5">
            <a:extLst>
              <a:ext uri="{FF2B5EF4-FFF2-40B4-BE49-F238E27FC236}">
                <a16:creationId xmlns:a16="http://schemas.microsoft.com/office/drawing/2014/main" id="{C289DE65-1A87-44BC-2EB9-FA1F09A2EA26}"/>
              </a:ext>
            </a:extLst>
          </p:cNvPr>
          <p:cNvSpPr/>
          <p:nvPr/>
        </p:nvSpPr>
        <p:spPr>
          <a:xfrm>
            <a:off x="474070" y="1216073"/>
            <a:ext cx="3151573" cy="1727933"/>
          </a:xfrm>
          <a:prstGeom prst="wedgeRoundRectCallout">
            <a:avLst>
              <a:gd name="adj1" fmla="val 38885"/>
              <a:gd name="adj2" fmla="val 56731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Zateplení půdy,</a:t>
            </a:r>
          </a:p>
          <a:p>
            <a:pPr algn="ctr"/>
            <a:r>
              <a:rPr lang="cs-CZ" dirty="0">
                <a:solidFill>
                  <a:schemeClr val="tx1"/>
                </a:solidFill>
              </a:rPr>
              <a:t>Lépe izolující dveře,</a:t>
            </a:r>
          </a:p>
          <a:p>
            <a:pPr algn="ctr"/>
            <a:r>
              <a:rPr lang="cs-CZ" dirty="0">
                <a:solidFill>
                  <a:schemeClr val="tx1"/>
                </a:solidFill>
              </a:rPr>
              <a:t>Vypínání monitorů. </a:t>
            </a:r>
          </a:p>
          <a:p>
            <a:pPr algn="ctr"/>
            <a:endParaRPr lang="cs-CZ" dirty="0">
              <a:solidFill>
                <a:schemeClr val="tx1"/>
              </a:solidFill>
            </a:endParaRPr>
          </a:p>
          <a:p>
            <a:pPr algn="ctr"/>
            <a:r>
              <a:rPr lang="cs-CZ" b="1" dirty="0">
                <a:solidFill>
                  <a:schemeClr val="tx1"/>
                </a:solidFill>
              </a:rPr>
              <a:t>Prostě to udělej! </a:t>
            </a:r>
          </a:p>
        </p:txBody>
      </p:sp>
      <p:sp>
        <p:nvSpPr>
          <p:cNvPr id="7" name="Řečová bublina: obdélníkový bublinový popisek se zakulacenými rohy 6">
            <a:extLst>
              <a:ext uri="{FF2B5EF4-FFF2-40B4-BE49-F238E27FC236}">
                <a16:creationId xmlns:a16="http://schemas.microsoft.com/office/drawing/2014/main" id="{068F51BF-BC27-73A9-D1AE-76DC07015BDE}"/>
              </a:ext>
            </a:extLst>
          </p:cNvPr>
          <p:cNvSpPr/>
          <p:nvPr/>
        </p:nvSpPr>
        <p:spPr>
          <a:xfrm>
            <a:off x="356586" y="4851786"/>
            <a:ext cx="3151573" cy="1727933"/>
          </a:xfrm>
          <a:prstGeom prst="wedgeRoundRectCallout">
            <a:avLst>
              <a:gd name="adj1" fmla="val 41138"/>
              <a:gd name="adj2" fmla="val -56813"/>
              <a:gd name="adj3" fmla="val 16667"/>
            </a:avLst>
          </a:prstGeom>
          <a:solidFill>
            <a:srgbClr val="FF0000"/>
          </a:solidFill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Zateplení památkové chráněné budovy, </a:t>
            </a:r>
          </a:p>
          <a:p>
            <a:pPr algn="ctr"/>
            <a:r>
              <a:rPr lang="cs-CZ" dirty="0">
                <a:solidFill>
                  <a:schemeClr val="tx1"/>
                </a:solidFill>
              </a:rPr>
              <a:t>EMS software</a:t>
            </a:r>
          </a:p>
          <a:p>
            <a:pPr algn="ctr"/>
            <a:r>
              <a:rPr lang="cs-CZ" dirty="0">
                <a:solidFill>
                  <a:schemeClr val="tx1"/>
                </a:solidFill>
              </a:rPr>
              <a:t>Tepelné čerpadlo. </a:t>
            </a:r>
          </a:p>
          <a:p>
            <a:pPr algn="ctr"/>
            <a:endParaRPr lang="cs-CZ" dirty="0">
              <a:solidFill>
                <a:schemeClr val="tx1"/>
              </a:solidFill>
            </a:endParaRPr>
          </a:p>
          <a:p>
            <a:pPr algn="ctr"/>
            <a:r>
              <a:rPr lang="cs-CZ" b="1" dirty="0">
                <a:solidFill>
                  <a:schemeClr val="tx1"/>
                </a:solidFill>
              </a:rPr>
              <a:t>Později se na to podíváme! </a:t>
            </a:r>
          </a:p>
        </p:txBody>
      </p:sp>
      <p:sp>
        <p:nvSpPr>
          <p:cNvPr id="8" name="Řečová bublina: obdélníkový bublinový popisek se zakulacenými rohy 7">
            <a:extLst>
              <a:ext uri="{FF2B5EF4-FFF2-40B4-BE49-F238E27FC236}">
                <a16:creationId xmlns:a16="http://schemas.microsoft.com/office/drawing/2014/main" id="{601D1951-F3F7-951C-E5AF-4B81A854FA89}"/>
              </a:ext>
            </a:extLst>
          </p:cNvPr>
          <p:cNvSpPr/>
          <p:nvPr/>
        </p:nvSpPr>
        <p:spPr>
          <a:xfrm>
            <a:off x="8803930" y="988499"/>
            <a:ext cx="3151573" cy="1727933"/>
          </a:xfrm>
          <a:prstGeom prst="wedgeRoundRectCallout">
            <a:avLst>
              <a:gd name="adj1" fmla="val -31626"/>
              <a:gd name="adj2" fmla="val 53039"/>
              <a:gd name="adj3" fmla="val 16667"/>
            </a:avLst>
          </a:prstGeom>
          <a:solidFill>
            <a:srgbClr val="92D050"/>
          </a:solidFill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tx1"/>
              </a:solidFill>
            </a:endParaRPr>
          </a:p>
          <a:p>
            <a:pPr algn="ctr"/>
            <a:r>
              <a:rPr lang="cs-CZ" dirty="0">
                <a:solidFill>
                  <a:schemeClr val="tx1"/>
                </a:solidFill>
              </a:rPr>
              <a:t>Rekonstrukce, </a:t>
            </a:r>
          </a:p>
          <a:p>
            <a:pPr algn="ctr"/>
            <a:r>
              <a:rPr lang="cs-CZ" dirty="0">
                <a:solidFill>
                  <a:schemeClr val="tx1"/>
                </a:solidFill>
              </a:rPr>
              <a:t>Zateplení,</a:t>
            </a:r>
          </a:p>
          <a:p>
            <a:pPr algn="ctr"/>
            <a:r>
              <a:rPr lang="cs-CZ" dirty="0">
                <a:solidFill>
                  <a:schemeClr val="tx1"/>
                </a:solidFill>
              </a:rPr>
              <a:t>Izolace. </a:t>
            </a:r>
          </a:p>
          <a:p>
            <a:pPr algn="ctr"/>
            <a:endParaRPr lang="cs-CZ" b="1" dirty="0">
              <a:solidFill>
                <a:schemeClr val="tx1"/>
              </a:solidFill>
            </a:endParaRPr>
          </a:p>
          <a:p>
            <a:pPr algn="ctr"/>
            <a:r>
              <a:rPr lang="cs-CZ" b="1" dirty="0">
                <a:solidFill>
                  <a:schemeClr val="tx1"/>
                </a:solidFill>
              </a:rPr>
              <a:t>Koordinovaná investiční činnost.</a:t>
            </a:r>
          </a:p>
          <a:p>
            <a:pPr algn="ctr"/>
            <a:r>
              <a:rPr lang="cs-CZ" b="1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9" name="Řečová bublina: obdélníkový bublinový popisek se zakulacenými rohy 8">
            <a:extLst>
              <a:ext uri="{FF2B5EF4-FFF2-40B4-BE49-F238E27FC236}">
                <a16:creationId xmlns:a16="http://schemas.microsoft.com/office/drawing/2014/main" id="{AEAEC0C5-AD24-D136-8EC1-97B55FD0B28B}"/>
              </a:ext>
            </a:extLst>
          </p:cNvPr>
          <p:cNvSpPr/>
          <p:nvPr/>
        </p:nvSpPr>
        <p:spPr>
          <a:xfrm>
            <a:off x="8803930" y="4936704"/>
            <a:ext cx="3151572" cy="1727933"/>
          </a:xfrm>
          <a:prstGeom prst="wedgeRoundRectCallout">
            <a:avLst>
              <a:gd name="adj1" fmla="val -34636"/>
              <a:gd name="adj2" fmla="val -54244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Fotovoltaické panely,</a:t>
            </a:r>
          </a:p>
          <a:p>
            <a:pPr algn="ctr"/>
            <a:r>
              <a:rPr lang="cs-CZ" dirty="0">
                <a:solidFill>
                  <a:schemeClr val="tx1"/>
                </a:solidFill>
              </a:rPr>
              <a:t>Tepelná čerpadla,</a:t>
            </a:r>
          </a:p>
          <a:p>
            <a:pPr algn="ctr"/>
            <a:r>
              <a:rPr lang="cs-CZ" dirty="0">
                <a:solidFill>
                  <a:schemeClr val="tx1"/>
                </a:solidFill>
              </a:rPr>
              <a:t>Vrty …</a:t>
            </a:r>
          </a:p>
          <a:p>
            <a:pPr algn="ctr"/>
            <a:endParaRPr lang="cs-CZ" dirty="0">
              <a:solidFill>
                <a:schemeClr val="tx1"/>
              </a:solidFill>
            </a:endParaRPr>
          </a:p>
          <a:p>
            <a:pPr algn="ctr"/>
            <a:r>
              <a:rPr lang="cs-CZ" b="1" dirty="0">
                <a:solidFill>
                  <a:schemeClr val="tx1"/>
                </a:solidFill>
              </a:rPr>
              <a:t>Pečlivě zvažme ekonomickou výhodnost! 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3AF21F26-0072-B6FA-E506-9A11C0DE31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7651" y="207335"/>
            <a:ext cx="717851" cy="717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27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9" name="Rectangle 5128">
            <a:extLst>
              <a:ext uri="{FF2B5EF4-FFF2-40B4-BE49-F238E27FC236}">
                <a16:creationId xmlns:a16="http://schemas.microsoft.com/office/drawing/2014/main" id="{D1520B01-A2E4-41C2-8A8F-7683F25089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D6D01AD-43F7-FB36-00B9-89089029B9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4513" y="841375"/>
            <a:ext cx="3505200" cy="311469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Romantismus</a:t>
            </a:r>
            <a:r>
              <a:rPr lang="en-US" sz="48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v </a:t>
            </a:r>
            <a:r>
              <a:rPr lang="en-US" sz="48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Libereckém</a:t>
            </a:r>
            <a:r>
              <a:rPr lang="en-US" sz="48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8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kraji</a:t>
            </a:r>
            <a:endParaRPr lang="en-US" sz="48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5131" name="Group 5130">
            <a:extLst>
              <a:ext uri="{FF2B5EF4-FFF2-40B4-BE49-F238E27FC236}">
                <a16:creationId xmlns:a16="http://schemas.microsoft.com/office/drawing/2014/main" id="{1F634C0A-A487-42AF-8DFD-4DAD62FE92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0"/>
            <a:ext cx="4087640" cy="6858000"/>
            <a:chOff x="1" y="0"/>
            <a:chExt cx="4087640" cy="6858000"/>
          </a:xfrm>
          <a:effectLst>
            <a:outerShdw blurRad="381000" dist="152400" algn="ctr" rotWithShape="0">
              <a:srgbClr val="000000">
                <a:alpha val="10000"/>
              </a:srgbClr>
            </a:outerShdw>
          </a:effectLst>
        </p:grpSpPr>
        <p:sp>
          <p:nvSpPr>
            <p:cNvPr id="5132" name="Freeform: Shape 5131">
              <a:extLst>
                <a:ext uri="{FF2B5EF4-FFF2-40B4-BE49-F238E27FC236}">
                  <a16:creationId xmlns:a16="http://schemas.microsoft.com/office/drawing/2014/main" id="{7412B137-E115-42F2-8CF9-67E40B5D2C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0"/>
              <a:ext cx="3986041" cy="6858000"/>
            </a:xfrm>
            <a:custGeom>
              <a:avLst/>
              <a:gdLst>
                <a:gd name="connsiteX0" fmla="*/ 0 w 3986041"/>
                <a:gd name="connsiteY0" fmla="*/ 0 h 6858000"/>
                <a:gd name="connsiteX1" fmla="*/ 3066495 w 3986041"/>
                <a:gd name="connsiteY1" fmla="*/ 0 h 6858000"/>
                <a:gd name="connsiteX2" fmla="*/ 3427241 w 3986041"/>
                <a:gd name="connsiteY2" fmla="*/ 1211943 h 6858000"/>
                <a:gd name="connsiteX3" fmla="*/ 3986041 w 3986041"/>
                <a:gd name="connsiteY3" fmla="*/ 4122057 h 6858000"/>
                <a:gd name="connsiteX4" fmla="*/ 3751724 w 3986041"/>
                <a:gd name="connsiteY4" fmla="*/ 6858000 h 6858000"/>
                <a:gd name="connsiteX5" fmla="*/ 0 w 3986041"/>
                <a:gd name="connsiteY5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986041" h="6858000">
                  <a:moveTo>
                    <a:pt x="0" y="0"/>
                  </a:moveTo>
                  <a:lnTo>
                    <a:pt x="3066495" y="0"/>
                  </a:lnTo>
                  <a:lnTo>
                    <a:pt x="3427241" y="1211943"/>
                  </a:lnTo>
                  <a:lnTo>
                    <a:pt x="3986041" y="4122057"/>
                  </a:lnTo>
                  <a:lnTo>
                    <a:pt x="3751724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tx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33" name="Freeform: Shape 5132">
              <a:extLst>
                <a:ext uri="{FF2B5EF4-FFF2-40B4-BE49-F238E27FC236}">
                  <a16:creationId xmlns:a16="http://schemas.microsoft.com/office/drawing/2014/main" id="{0779E94B-3A8C-4695-9DA1-2EDEFB170B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748588" y="0"/>
              <a:ext cx="1339053" cy="6858000"/>
            </a:xfrm>
            <a:custGeom>
              <a:avLst/>
              <a:gdLst>
                <a:gd name="connsiteX0" fmla="*/ 850532 w 1339053"/>
                <a:gd name="connsiteY0" fmla="*/ 3481838 h 6858000"/>
                <a:gd name="connsiteX1" fmla="*/ 877027 w 1339053"/>
                <a:gd name="connsiteY1" fmla="*/ 3490955 h 6858000"/>
                <a:gd name="connsiteX2" fmla="*/ 922718 w 1339053"/>
                <a:gd name="connsiteY2" fmla="*/ 3516472 h 6858000"/>
                <a:gd name="connsiteX3" fmla="*/ 1094179 w 1339053"/>
                <a:gd name="connsiteY3" fmla="*/ 3567567 h 6858000"/>
                <a:gd name="connsiteX4" fmla="*/ 1118891 w 1339053"/>
                <a:gd name="connsiteY4" fmla="*/ 3568331 h 6858000"/>
                <a:gd name="connsiteX5" fmla="*/ 1295961 w 1339053"/>
                <a:gd name="connsiteY5" fmla="*/ 3584709 h 6858000"/>
                <a:gd name="connsiteX6" fmla="*/ 1308070 w 1339053"/>
                <a:gd name="connsiteY6" fmla="*/ 3585183 h 6858000"/>
                <a:gd name="connsiteX7" fmla="*/ 1325263 w 1339053"/>
                <a:gd name="connsiteY7" fmla="*/ 3705453 h 6858000"/>
                <a:gd name="connsiteX8" fmla="*/ 1334107 w 1339053"/>
                <a:gd name="connsiteY8" fmla="*/ 3772268 h 6858000"/>
                <a:gd name="connsiteX9" fmla="*/ 1338203 w 1339053"/>
                <a:gd name="connsiteY9" fmla="*/ 3831076 h 6858000"/>
                <a:gd name="connsiteX10" fmla="*/ 1338805 w 1339053"/>
                <a:gd name="connsiteY10" fmla="*/ 3839709 h 6858000"/>
                <a:gd name="connsiteX11" fmla="*/ 1335635 w 1339053"/>
                <a:gd name="connsiteY11" fmla="*/ 4118635 h 6858000"/>
                <a:gd name="connsiteX12" fmla="*/ 1337171 w 1339053"/>
                <a:gd name="connsiteY12" fmla="*/ 4209403 h 6858000"/>
                <a:gd name="connsiteX13" fmla="*/ 1325840 w 1339053"/>
                <a:gd name="connsiteY13" fmla="*/ 4309174 h 6858000"/>
                <a:gd name="connsiteX14" fmla="*/ 1321122 w 1339053"/>
                <a:gd name="connsiteY14" fmla="*/ 4473630 h 6858000"/>
                <a:gd name="connsiteX15" fmla="*/ 1302196 w 1339053"/>
                <a:gd name="connsiteY15" fmla="*/ 4791709 h 6858000"/>
                <a:gd name="connsiteX16" fmla="*/ 1293239 w 1339053"/>
                <a:gd name="connsiteY16" fmla="*/ 4860048 h 6858000"/>
                <a:gd name="connsiteX17" fmla="*/ 1288829 w 1339053"/>
                <a:gd name="connsiteY17" fmla="*/ 5039837 h 6858000"/>
                <a:gd name="connsiteX18" fmla="*/ 1289584 w 1339053"/>
                <a:gd name="connsiteY18" fmla="*/ 5148703 h 6858000"/>
                <a:gd name="connsiteX19" fmla="*/ 1282205 w 1339053"/>
                <a:gd name="connsiteY19" fmla="*/ 5236435 h 6858000"/>
                <a:gd name="connsiteX20" fmla="*/ 1268145 w 1339053"/>
                <a:gd name="connsiteY20" fmla="*/ 5311662 h 6858000"/>
                <a:gd name="connsiteX21" fmla="*/ 1250547 w 1339053"/>
                <a:gd name="connsiteY21" fmla="*/ 5515595 h 6858000"/>
                <a:gd name="connsiteX22" fmla="*/ 1243323 w 1339053"/>
                <a:gd name="connsiteY22" fmla="*/ 5596885 h 6858000"/>
                <a:gd name="connsiteX23" fmla="*/ 1238303 w 1339053"/>
                <a:gd name="connsiteY23" fmla="*/ 5812036 h 6858000"/>
                <a:gd name="connsiteX24" fmla="*/ 1223551 w 1339053"/>
                <a:gd name="connsiteY24" fmla="*/ 5991171 h 6858000"/>
                <a:gd name="connsiteX25" fmla="*/ 1219699 w 1339053"/>
                <a:gd name="connsiteY25" fmla="*/ 6066726 h 6858000"/>
                <a:gd name="connsiteX26" fmla="*/ 1199935 w 1339053"/>
                <a:gd name="connsiteY26" fmla="*/ 6236130 h 6858000"/>
                <a:gd name="connsiteX27" fmla="*/ 1192857 w 1339053"/>
                <a:gd name="connsiteY27" fmla="*/ 6333267 h 6858000"/>
                <a:gd name="connsiteX28" fmla="*/ 1148174 w 1339053"/>
                <a:gd name="connsiteY28" fmla="*/ 6561849 h 6858000"/>
                <a:gd name="connsiteX29" fmla="*/ 1100424 w 1339053"/>
                <a:gd name="connsiteY29" fmla="*/ 6797385 h 6858000"/>
                <a:gd name="connsiteX30" fmla="*/ 1085621 w 1339053"/>
                <a:gd name="connsiteY30" fmla="*/ 6858000 h 6858000"/>
                <a:gd name="connsiteX31" fmla="*/ 932341 w 1339053"/>
                <a:gd name="connsiteY31" fmla="*/ 6858000 h 6858000"/>
                <a:gd name="connsiteX32" fmla="*/ 944496 w 1339053"/>
                <a:gd name="connsiteY32" fmla="*/ 6829656 h 6858000"/>
                <a:gd name="connsiteX33" fmla="*/ 913239 w 1339053"/>
                <a:gd name="connsiteY33" fmla="*/ 6720119 h 6858000"/>
                <a:gd name="connsiteX34" fmla="*/ 870682 w 1339053"/>
                <a:gd name="connsiteY34" fmla="*/ 6655346 h 6858000"/>
                <a:gd name="connsiteX35" fmla="*/ 846442 w 1339053"/>
                <a:gd name="connsiteY35" fmla="*/ 6498594 h 6858000"/>
                <a:gd name="connsiteX36" fmla="*/ 881150 w 1339053"/>
                <a:gd name="connsiteY36" fmla="*/ 6473756 h 6858000"/>
                <a:gd name="connsiteX37" fmla="*/ 922470 w 1339053"/>
                <a:gd name="connsiteY37" fmla="*/ 6377035 h 6858000"/>
                <a:gd name="connsiteX38" fmla="*/ 955039 w 1339053"/>
                <a:gd name="connsiteY38" fmla="*/ 6268585 h 6858000"/>
                <a:gd name="connsiteX39" fmla="*/ 1024350 w 1339053"/>
                <a:gd name="connsiteY39" fmla="*/ 6083443 h 6858000"/>
                <a:gd name="connsiteX40" fmla="*/ 999696 w 1339053"/>
                <a:gd name="connsiteY40" fmla="*/ 5938416 h 6858000"/>
                <a:gd name="connsiteX41" fmla="*/ 988342 w 1339053"/>
                <a:gd name="connsiteY41" fmla="*/ 5882426 h 6858000"/>
                <a:gd name="connsiteX42" fmla="*/ 985444 w 1339053"/>
                <a:gd name="connsiteY42" fmla="*/ 5832438 h 6858000"/>
                <a:gd name="connsiteX43" fmla="*/ 992016 w 1339053"/>
                <a:gd name="connsiteY43" fmla="*/ 5777751 h 6858000"/>
                <a:gd name="connsiteX44" fmla="*/ 995028 w 1339053"/>
                <a:gd name="connsiteY44" fmla="*/ 5641832 h 6858000"/>
                <a:gd name="connsiteX45" fmla="*/ 981247 w 1339053"/>
                <a:gd name="connsiteY45" fmla="*/ 5562522 h 6858000"/>
                <a:gd name="connsiteX46" fmla="*/ 995131 w 1339053"/>
                <a:gd name="connsiteY46" fmla="*/ 5398075 h 6858000"/>
                <a:gd name="connsiteX47" fmla="*/ 997379 w 1339053"/>
                <a:gd name="connsiteY47" fmla="*/ 5283928 h 6858000"/>
                <a:gd name="connsiteX48" fmla="*/ 979617 w 1339053"/>
                <a:gd name="connsiteY48" fmla="*/ 5157396 h 6858000"/>
                <a:gd name="connsiteX49" fmla="*/ 976441 w 1339053"/>
                <a:gd name="connsiteY49" fmla="*/ 5139485 h 6858000"/>
                <a:gd name="connsiteX50" fmla="*/ 953793 w 1339053"/>
                <a:gd name="connsiteY50" fmla="*/ 5091862 h 6858000"/>
                <a:gd name="connsiteX51" fmla="*/ 853056 w 1339053"/>
                <a:gd name="connsiteY51" fmla="*/ 5001787 h 6858000"/>
                <a:gd name="connsiteX52" fmla="*/ 833979 w 1339053"/>
                <a:gd name="connsiteY52" fmla="*/ 4978966 h 6858000"/>
                <a:gd name="connsiteX53" fmla="*/ 796995 w 1339053"/>
                <a:gd name="connsiteY53" fmla="*/ 4813768 h 6858000"/>
                <a:gd name="connsiteX54" fmla="*/ 820590 w 1339053"/>
                <a:gd name="connsiteY54" fmla="*/ 4764057 h 6858000"/>
                <a:gd name="connsiteX55" fmla="*/ 864688 w 1339053"/>
                <a:gd name="connsiteY55" fmla="*/ 4714752 h 6858000"/>
                <a:gd name="connsiteX56" fmla="*/ 910485 w 1339053"/>
                <a:gd name="connsiteY56" fmla="*/ 4590911 h 6858000"/>
                <a:gd name="connsiteX57" fmla="*/ 911445 w 1339053"/>
                <a:gd name="connsiteY57" fmla="*/ 4539571 h 6858000"/>
                <a:gd name="connsiteX58" fmla="*/ 900285 w 1339053"/>
                <a:gd name="connsiteY58" fmla="*/ 4445837 h 6858000"/>
                <a:gd name="connsiteX59" fmla="*/ 863237 w 1339053"/>
                <a:gd name="connsiteY59" fmla="*/ 4364703 h 6858000"/>
                <a:gd name="connsiteX60" fmla="*/ 798070 w 1339053"/>
                <a:gd name="connsiteY60" fmla="*/ 4243284 h 6858000"/>
                <a:gd name="connsiteX61" fmla="*/ 817097 w 1339053"/>
                <a:gd name="connsiteY61" fmla="*/ 4054750 h 6858000"/>
                <a:gd name="connsiteX62" fmla="*/ 826251 w 1339053"/>
                <a:gd name="connsiteY62" fmla="*/ 3982801 h 6858000"/>
                <a:gd name="connsiteX63" fmla="*/ 836848 w 1339053"/>
                <a:gd name="connsiteY63" fmla="*/ 3784939 h 6858000"/>
                <a:gd name="connsiteX64" fmla="*/ 841285 w 1339053"/>
                <a:gd name="connsiteY64" fmla="*/ 3766755 h 6858000"/>
                <a:gd name="connsiteX65" fmla="*/ 841284 w 1339053"/>
                <a:gd name="connsiteY65" fmla="*/ 3766755 h 6858000"/>
                <a:gd name="connsiteX66" fmla="*/ 852925 w 1339053"/>
                <a:gd name="connsiteY66" fmla="*/ 3719034 h 6858000"/>
                <a:gd name="connsiteX67" fmla="*/ 857932 w 1339053"/>
                <a:gd name="connsiteY67" fmla="*/ 3696880 h 6858000"/>
                <a:gd name="connsiteX68" fmla="*/ 853534 w 1339053"/>
                <a:gd name="connsiteY68" fmla="*/ 3507036 h 6858000"/>
                <a:gd name="connsiteX69" fmla="*/ 850226 w 1339053"/>
                <a:gd name="connsiteY69" fmla="*/ 3485839 h 6858000"/>
                <a:gd name="connsiteX70" fmla="*/ 0 w 1339053"/>
                <a:gd name="connsiteY70" fmla="*/ 0 h 6858000"/>
                <a:gd name="connsiteX71" fmla="*/ 455609 w 1339053"/>
                <a:gd name="connsiteY71" fmla="*/ 0 h 6858000"/>
                <a:gd name="connsiteX72" fmla="*/ 459171 w 1339053"/>
                <a:gd name="connsiteY72" fmla="*/ 72395 h 6858000"/>
                <a:gd name="connsiteX73" fmla="*/ 460041 w 1339053"/>
                <a:gd name="connsiteY73" fmla="*/ 131917 h 6858000"/>
                <a:gd name="connsiteX74" fmla="*/ 504421 w 1339053"/>
                <a:gd name="connsiteY74" fmla="*/ 389691 h 6858000"/>
                <a:gd name="connsiteX75" fmla="*/ 582097 w 1339053"/>
                <a:gd name="connsiteY75" fmla="*/ 634609 h 6858000"/>
                <a:gd name="connsiteX76" fmla="*/ 702468 w 1339053"/>
                <a:gd name="connsiteY76" fmla="*/ 834019 h 6858000"/>
                <a:gd name="connsiteX77" fmla="*/ 729203 w 1339053"/>
                <a:gd name="connsiteY77" fmla="*/ 887701 h 6858000"/>
                <a:gd name="connsiteX78" fmla="*/ 743787 w 1339053"/>
                <a:gd name="connsiteY78" fmla="*/ 1016355 h 6858000"/>
                <a:gd name="connsiteX79" fmla="*/ 750083 w 1339053"/>
                <a:gd name="connsiteY79" fmla="*/ 1128060 h 6858000"/>
                <a:gd name="connsiteX80" fmla="*/ 768866 w 1339053"/>
                <a:gd name="connsiteY80" fmla="*/ 1213431 h 6858000"/>
                <a:gd name="connsiteX81" fmla="*/ 787802 w 1339053"/>
                <a:gd name="connsiteY81" fmla="*/ 1286432 h 6858000"/>
                <a:gd name="connsiteX82" fmla="*/ 842837 w 1339053"/>
                <a:gd name="connsiteY82" fmla="*/ 1455511 h 6858000"/>
                <a:gd name="connsiteX83" fmla="*/ 877988 w 1339053"/>
                <a:gd name="connsiteY83" fmla="*/ 1634814 h 6858000"/>
                <a:gd name="connsiteX84" fmla="*/ 941063 w 1339053"/>
                <a:gd name="connsiteY84" fmla="*/ 1789731 h 6858000"/>
                <a:gd name="connsiteX85" fmla="*/ 980124 w 1339053"/>
                <a:gd name="connsiteY85" fmla="*/ 1857657 h 6858000"/>
                <a:gd name="connsiteX86" fmla="*/ 984484 w 1339053"/>
                <a:gd name="connsiteY86" fmla="*/ 1976384 h 6858000"/>
                <a:gd name="connsiteX87" fmla="*/ 1007189 w 1339053"/>
                <a:gd name="connsiteY87" fmla="*/ 2110650 h 6858000"/>
                <a:gd name="connsiteX88" fmla="*/ 1039893 w 1339053"/>
                <a:gd name="connsiteY88" fmla="*/ 2211041 h 6858000"/>
                <a:gd name="connsiteX89" fmla="*/ 1059162 w 1339053"/>
                <a:gd name="connsiteY89" fmla="*/ 2286682 h 6858000"/>
                <a:gd name="connsiteX90" fmla="*/ 1070522 w 1339053"/>
                <a:gd name="connsiteY90" fmla="*/ 2388667 h 6858000"/>
                <a:gd name="connsiteX91" fmla="*/ 1093939 w 1339053"/>
                <a:gd name="connsiteY91" fmla="*/ 2494653 h 6858000"/>
                <a:gd name="connsiteX92" fmla="*/ 1112007 w 1339053"/>
                <a:gd name="connsiteY92" fmla="*/ 2548197 h 6858000"/>
                <a:gd name="connsiteX93" fmla="*/ 1138346 w 1339053"/>
                <a:gd name="connsiteY93" fmla="*/ 2649163 h 6858000"/>
                <a:gd name="connsiteX94" fmla="*/ 1160337 w 1339053"/>
                <a:gd name="connsiteY94" fmla="*/ 2751608 h 6858000"/>
                <a:gd name="connsiteX95" fmla="*/ 1165737 w 1339053"/>
                <a:gd name="connsiteY95" fmla="*/ 2933012 h 6858000"/>
                <a:gd name="connsiteX96" fmla="*/ 1202029 w 1339053"/>
                <a:gd name="connsiteY96" fmla="*/ 3107873 h 6858000"/>
                <a:gd name="connsiteX97" fmla="*/ 1225692 w 1339053"/>
                <a:gd name="connsiteY97" fmla="*/ 3244974 h 6858000"/>
                <a:gd name="connsiteX98" fmla="*/ 1243916 w 1339053"/>
                <a:gd name="connsiteY98" fmla="*/ 3326221 h 6858000"/>
                <a:gd name="connsiteX99" fmla="*/ 1293067 w 1339053"/>
                <a:gd name="connsiteY99" fmla="*/ 3480219 h 6858000"/>
                <a:gd name="connsiteX100" fmla="*/ 1308071 w 1339053"/>
                <a:gd name="connsiteY100" fmla="*/ 3585182 h 6858000"/>
                <a:gd name="connsiteX101" fmla="*/ 1295962 w 1339053"/>
                <a:gd name="connsiteY101" fmla="*/ 3584708 h 6858000"/>
                <a:gd name="connsiteX102" fmla="*/ 1118893 w 1339053"/>
                <a:gd name="connsiteY102" fmla="*/ 3568330 h 6858000"/>
                <a:gd name="connsiteX103" fmla="*/ 1094179 w 1339053"/>
                <a:gd name="connsiteY103" fmla="*/ 3567566 h 6858000"/>
                <a:gd name="connsiteX104" fmla="*/ 922719 w 1339053"/>
                <a:gd name="connsiteY104" fmla="*/ 3516472 h 6858000"/>
                <a:gd name="connsiteX105" fmla="*/ 877028 w 1339053"/>
                <a:gd name="connsiteY105" fmla="*/ 3490955 h 6858000"/>
                <a:gd name="connsiteX106" fmla="*/ 850533 w 1339053"/>
                <a:gd name="connsiteY106" fmla="*/ 3481837 h 6858000"/>
                <a:gd name="connsiteX107" fmla="*/ 852113 w 1339053"/>
                <a:gd name="connsiteY107" fmla="*/ 3461170 h 6858000"/>
                <a:gd name="connsiteX108" fmla="*/ 831383 w 1339053"/>
                <a:gd name="connsiteY108" fmla="*/ 3399179 h 6858000"/>
                <a:gd name="connsiteX109" fmla="*/ 743141 w 1339053"/>
                <a:gd name="connsiteY109" fmla="*/ 3320580 h 6858000"/>
                <a:gd name="connsiteX110" fmla="*/ 713221 w 1339053"/>
                <a:gd name="connsiteY110" fmla="*/ 3251241 h 6858000"/>
                <a:gd name="connsiteX111" fmla="*/ 697098 w 1339053"/>
                <a:gd name="connsiteY111" fmla="*/ 3202528 h 6858000"/>
                <a:gd name="connsiteX112" fmla="*/ 664820 w 1339053"/>
                <a:gd name="connsiteY112" fmla="*/ 3154190 h 6858000"/>
                <a:gd name="connsiteX113" fmla="*/ 572501 w 1339053"/>
                <a:gd name="connsiteY113" fmla="*/ 3087312 h 6858000"/>
                <a:gd name="connsiteX114" fmla="*/ 497703 w 1339053"/>
                <a:gd name="connsiteY114" fmla="*/ 3005243 h 6858000"/>
                <a:gd name="connsiteX115" fmla="*/ 476984 w 1339053"/>
                <a:gd name="connsiteY115" fmla="*/ 2892751 h 6858000"/>
                <a:gd name="connsiteX116" fmla="*/ 468947 w 1339053"/>
                <a:gd name="connsiteY116" fmla="*/ 2824527 h 6858000"/>
                <a:gd name="connsiteX117" fmla="*/ 569138 w 1339053"/>
                <a:gd name="connsiteY117" fmla="*/ 2595026 h 6858000"/>
                <a:gd name="connsiteX118" fmla="*/ 645397 w 1339053"/>
                <a:gd name="connsiteY118" fmla="*/ 2440808 h 6858000"/>
                <a:gd name="connsiteX119" fmla="*/ 651820 w 1339053"/>
                <a:gd name="connsiteY119" fmla="*/ 2384384 h 6858000"/>
                <a:gd name="connsiteX120" fmla="*/ 612994 w 1339053"/>
                <a:gd name="connsiteY120" fmla="*/ 2207332 h 6858000"/>
                <a:gd name="connsiteX121" fmla="*/ 620894 w 1339053"/>
                <a:gd name="connsiteY121" fmla="*/ 2046679 h 6858000"/>
                <a:gd name="connsiteX122" fmla="*/ 644614 w 1339053"/>
                <a:gd name="connsiteY122" fmla="*/ 1931265 h 6858000"/>
                <a:gd name="connsiteX123" fmla="*/ 665994 w 1339053"/>
                <a:gd name="connsiteY123" fmla="*/ 1832337 h 6858000"/>
                <a:gd name="connsiteX124" fmla="*/ 678276 w 1339053"/>
                <a:gd name="connsiteY124" fmla="*/ 1709437 h 6858000"/>
                <a:gd name="connsiteX125" fmla="*/ 672955 w 1339053"/>
                <a:gd name="connsiteY125" fmla="*/ 1636123 h 6858000"/>
                <a:gd name="connsiteX126" fmla="*/ 668480 w 1339053"/>
                <a:gd name="connsiteY126" fmla="*/ 1520749 h 6858000"/>
                <a:gd name="connsiteX127" fmla="*/ 653920 w 1339053"/>
                <a:gd name="connsiteY127" fmla="*/ 1399437 h 6858000"/>
                <a:gd name="connsiteX128" fmla="*/ 612686 w 1339053"/>
                <a:gd name="connsiteY128" fmla="*/ 1296979 h 6858000"/>
                <a:gd name="connsiteX129" fmla="*/ 570220 w 1339053"/>
                <a:gd name="connsiteY129" fmla="*/ 1235618 h 6858000"/>
                <a:gd name="connsiteX130" fmla="*/ 529736 w 1339053"/>
                <a:gd name="connsiteY130" fmla="*/ 1081752 h 6858000"/>
                <a:gd name="connsiteX131" fmla="*/ 414305 w 1339053"/>
                <a:gd name="connsiteY131" fmla="*/ 918292 h 6858000"/>
                <a:gd name="connsiteX132" fmla="*/ 373924 w 1339053"/>
                <a:gd name="connsiteY132" fmla="*/ 825689 h 6858000"/>
                <a:gd name="connsiteX133" fmla="*/ 368949 w 1339053"/>
                <a:gd name="connsiteY133" fmla="*/ 778726 h 6858000"/>
                <a:gd name="connsiteX134" fmla="*/ 347020 w 1339053"/>
                <a:gd name="connsiteY134" fmla="*/ 694643 h 6858000"/>
                <a:gd name="connsiteX135" fmla="*/ 327478 w 1339053"/>
                <a:gd name="connsiteY135" fmla="*/ 642898 h 6858000"/>
                <a:gd name="connsiteX136" fmla="*/ 243468 w 1339053"/>
                <a:gd name="connsiteY136" fmla="*/ 491960 h 6858000"/>
                <a:gd name="connsiteX137" fmla="*/ 218930 w 1339053"/>
                <a:gd name="connsiteY137" fmla="*/ 446010 h 6858000"/>
                <a:gd name="connsiteX138" fmla="*/ 180614 w 1339053"/>
                <a:gd name="connsiteY138" fmla="*/ 354892 h 6858000"/>
                <a:gd name="connsiteX139" fmla="*/ 171988 w 1339053"/>
                <a:gd name="connsiteY139" fmla="*/ 317521 h 6858000"/>
                <a:gd name="connsiteX140" fmla="*/ 139875 w 1339053"/>
                <a:gd name="connsiteY140" fmla="*/ 246378 h 6858000"/>
                <a:gd name="connsiteX141" fmla="*/ 51499 w 1339053"/>
                <a:gd name="connsiteY141" fmla="*/ 73211 h 6858000"/>
                <a:gd name="connsiteX142" fmla="*/ 19690 w 1339053"/>
                <a:gd name="connsiteY142" fmla="*/ 36621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</a:cxnLst>
              <a:rect l="l" t="t" r="r" b="b"/>
              <a:pathLst>
                <a:path w="1339053" h="6858000">
                  <a:moveTo>
                    <a:pt x="850532" y="3481838"/>
                  </a:moveTo>
                  <a:lnTo>
                    <a:pt x="877027" y="3490955"/>
                  </a:lnTo>
                  <a:cubicBezTo>
                    <a:pt x="892941" y="3497986"/>
                    <a:pt x="908176" y="3506416"/>
                    <a:pt x="922718" y="3516472"/>
                  </a:cubicBezTo>
                  <a:cubicBezTo>
                    <a:pt x="967062" y="3547282"/>
                    <a:pt x="1027547" y="3564030"/>
                    <a:pt x="1094179" y="3567567"/>
                  </a:cubicBezTo>
                  <a:cubicBezTo>
                    <a:pt x="1102515" y="3567965"/>
                    <a:pt x="1113434" y="3565936"/>
                    <a:pt x="1118891" y="3568331"/>
                  </a:cubicBezTo>
                  <a:cubicBezTo>
                    <a:pt x="1180628" y="3594888"/>
                    <a:pt x="1237753" y="3586304"/>
                    <a:pt x="1295961" y="3584709"/>
                  </a:cubicBezTo>
                  <a:lnTo>
                    <a:pt x="1308070" y="3585183"/>
                  </a:lnTo>
                  <a:lnTo>
                    <a:pt x="1325263" y="3705453"/>
                  </a:lnTo>
                  <a:cubicBezTo>
                    <a:pt x="1328254" y="3727679"/>
                    <a:pt x="1331526" y="3749922"/>
                    <a:pt x="1334107" y="3772268"/>
                  </a:cubicBezTo>
                  <a:lnTo>
                    <a:pt x="1338203" y="3831076"/>
                  </a:lnTo>
                  <a:lnTo>
                    <a:pt x="1338805" y="3839709"/>
                  </a:lnTo>
                  <a:cubicBezTo>
                    <a:pt x="1339996" y="3932341"/>
                    <a:pt x="1336568" y="4025809"/>
                    <a:pt x="1335635" y="4118635"/>
                  </a:cubicBezTo>
                  <a:cubicBezTo>
                    <a:pt x="1335202" y="4148976"/>
                    <a:pt x="1338805" y="4178868"/>
                    <a:pt x="1337171" y="4209403"/>
                  </a:cubicBezTo>
                  <a:cubicBezTo>
                    <a:pt x="1335445" y="4242449"/>
                    <a:pt x="1327565" y="4276129"/>
                    <a:pt x="1325840" y="4309174"/>
                  </a:cubicBezTo>
                  <a:cubicBezTo>
                    <a:pt x="1322853" y="4364122"/>
                    <a:pt x="1323899" y="4418621"/>
                    <a:pt x="1321122" y="4473630"/>
                  </a:cubicBezTo>
                  <a:cubicBezTo>
                    <a:pt x="1315632" y="4579723"/>
                    <a:pt x="1309019" y="4685750"/>
                    <a:pt x="1302196" y="4791709"/>
                  </a:cubicBezTo>
                  <a:cubicBezTo>
                    <a:pt x="1300696" y="4814383"/>
                    <a:pt x="1294244" y="4837504"/>
                    <a:pt x="1293239" y="4860048"/>
                  </a:cubicBezTo>
                  <a:cubicBezTo>
                    <a:pt x="1290785" y="4919957"/>
                    <a:pt x="1289660" y="4979994"/>
                    <a:pt x="1288829" y="5039837"/>
                  </a:cubicBezTo>
                  <a:cubicBezTo>
                    <a:pt x="1288401" y="5076103"/>
                    <a:pt x="1290512" y="5112310"/>
                    <a:pt x="1289584" y="5148703"/>
                  </a:cubicBezTo>
                  <a:cubicBezTo>
                    <a:pt x="1288845" y="5177820"/>
                    <a:pt x="1286193" y="5207193"/>
                    <a:pt x="1282205" y="5236435"/>
                  </a:cubicBezTo>
                  <a:cubicBezTo>
                    <a:pt x="1278784" y="5261619"/>
                    <a:pt x="1270649" y="5286477"/>
                    <a:pt x="1268145" y="5311662"/>
                  </a:cubicBezTo>
                  <a:cubicBezTo>
                    <a:pt x="1261308" y="5379812"/>
                    <a:pt x="1256387" y="5447703"/>
                    <a:pt x="1250547" y="5515595"/>
                  </a:cubicBezTo>
                  <a:cubicBezTo>
                    <a:pt x="1248113" y="5542776"/>
                    <a:pt x="1244054" y="5570023"/>
                    <a:pt x="1243323" y="5596885"/>
                  </a:cubicBezTo>
                  <a:cubicBezTo>
                    <a:pt x="1241082" y="5668709"/>
                    <a:pt x="1241668" y="5740276"/>
                    <a:pt x="1238303" y="5812036"/>
                  </a:cubicBezTo>
                  <a:cubicBezTo>
                    <a:pt x="1235508" y="5871554"/>
                    <a:pt x="1228259" y="5931392"/>
                    <a:pt x="1223551" y="5991171"/>
                  </a:cubicBezTo>
                  <a:cubicBezTo>
                    <a:pt x="1221675" y="6016549"/>
                    <a:pt x="1222415" y="6041609"/>
                    <a:pt x="1219699" y="6066726"/>
                  </a:cubicBezTo>
                  <a:cubicBezTo>
                    <a:pt x="1213776" y="6123024"/>
                    <a:pt x="1205938" y="6179576"/>
                    <a:pt x="1199935" y="6236130"/>
                  </a:cubicBezTo>
                  <a:cubicBezTo>
                    <a:pt x="1196614" y="6268403"/>
                    <a:pt x="1198425" y="6301127"/>
                    <a:pt x="1192857" y="6333267"/>
                  </a:cubicBezTo>
                  <a:cubicBezTo>
                    <a:pt x="1179603" y="6409590"/>
                    <a:pt x="1163470" y="6485591"/>
                    <a:pt x="1148174" y="6561849"/>
                  </a:cubicBezTo>
                  <a:cubicBezTo>
                    <a:pt x="1132370" y="6640486"/>
                    <a:pt x="1117066" y="6719000"/>
                    <a:pt x="1100424" y="6797385"/>
                  </a:cubicBezTo>
                  <a:lnTo>
                    <a:pt x="1085621" y="6858000"/>
                  </a:lnTo>
                  <a:lnTo>
                    <a:pt x="932341" y="6858000"/>
                  </a:lnTo>
                  <a:lnTo>
                    <a:pt x="944496" y="6829656"/>
                  </a:lnTo>
                  <a:cubicBezTo>
                    <a:pt x="964836" y="6776399"/>
                    <a:pt x="953622" y="6744439"/>
                    <a:pt x="913239" y="6720119"/>
                  </a:cubicBezTo>
                  <a:cubicBezTo>
                    <a:pt x="890880" y="6706443"/>
                    <a:pt x="866986" y="6690318"/>
                    <a:pt x="870682" y="6655346"/>
                  </a:cubicBezTo>
                  <a:cubicBezTo>
                    <a:pt x="876846" y="6598274"/>
                    <a:pt x="889503" y="6540954"/>
                    <a:pt x="846442" y="6498594"/>
                  </a:cubicBezTo>
                  <a:cubicBezTo>
                    <a:pt x="862273" y="6487399"/>
                    <a:pt x="871751" y="6480449"/>
                    <a:pt x="881150" y="6473756"/>
                  </a:cubicBezTo>
                  <a:cubicBezTo>
                    <a:pt x="907245" y="6455292"/>
                    <a:pt x="930705" y="6407516"/>
                    <a:pt x="922470" y="6377035"/>
                  </a:cubicBezTo>
                  <a:cubicBezTo>
                    <a:pt x="910652" y="6332192"/>
                    <a:pt x="925705" y="6299028"/>
                    <a:pt x="955039" y="6268585"/>
                  </a:cubicBezTo>
                  <a:cubicBezTo>
                    <a:pt x="1003777" y="6217606"/>
                    <a:pt x="1017630" y="6148240"/>
                    <a:pt x="1024350" y="6083443"/>
                  </a:cubicBezTo>
                  <a:cubicBezTo>
                    <a:pt x="1029590" y="6034553"/>
                    <a:pt x="1028255" y="5980246"/>
                    <a:pt x="999696" y="5938416"/>
                  </a:cubicBezTo>
                  <a:cubicBezTo>
                    <a:pt x="990505" y="5925141"/>
                    <a:pt x="991039" y="5901884"/>
                    <a:pt x="988342" y="5882426"/>
                  </a:cubicBezTo>
                  <a:cubicBezTo>
                    <a:pt x="986229" y="5866254"/>
                    <a:pt x="984774" y="5849442"/>
                    <a:pt x="985444" y="5832438"/>
                  </a:cubicBezTo>
                  <a:cubicBezTo>
                    <a:pt x="986010" y="5814273"/>
                    <a:pt x="985042" y="5793656"/>
                    <a:pt x="992016" y="5777751"/>
                  </a:cubicBezTo>
                  <a:cubicBezTo>
                    <a:pt x="1012886" y="5729456"/>
                    <a:pt x="1014467" y="5686488"/>
                    <a:pt x="995028" y="5641832"/>
                  </a:cubicBezTo>
                  <a:cubicBezTo>
                    <a:pt x="984984" y="5618696"/>
                    <a:pt x="974301" y="5585771"/>
                    <a:pt x="981247" y="5562522"/>
                  </a:cubicBezTo>
                  <a:cubicBezTo>
                    <a:pt x="998041" y="5505913"/>
                    <a:pt x="997454" y="5454379"/>
                    <a:pt x="995131" y="5398075"/>
                  </a:cubicBezTo>
                  <a:cubicBezTo>
                    <a:pt x="993724" y="5361807"/>
                    <a:pt x="997229" y="5322258"/>
                    <a:pt x="997379" y="5283928"/>
                  </a:cubicBezTo>
                  <a:cubicBezTo>
                    <a:pt x="997473" y="5239095"/>
                    <a:pt x="1006631" y="5193105"/>
                    <a:pt x="979617" y="5157396"/>
                  </a:cubicBezTo>
                  <a:cubicBezTo>
                    <a:pt x="976728" y="5153402"/>
                    <a:pt x="978724" y="5144705"/>
                    <a:pt x="976441" y="5139485"/>
                  </a:cubicBezTo>
                  <a:cubicBezTo>
                    <a:pt x="969619" y="5122991"/>
                    <a:pt x="964828" y="5102888"/>
                    <a:pt x="953793" y="5091862"/>
                  </a:cubicBezTo>
                  <a:cubicBezTo>
                    <a:pt x="921506" y="5059884"/>
                    <a:pt x="886609" y="5031900"/>
                    <a:pt x="853056" y="5001787"/>
                  </a:cubicBezTo>
                  <a:cubicBezTo>
                    <a:pt x="845882" y="4995337"/>
                    <a:pt x="836325" y="4988437"/>
                    <a:pt x="833979" y="4978966"/>
                  </a:cubicBezTo>
                  <a:cubicBezTo>
                    <a:pt x="820602" y="4924328"/>
                    <a:pt x="808509" y="4869239"/>
                    <a:pt x="796995" y="4813768"/>
                  </a:cubicBezTo>
                  <a:cubicBezTo>
                    <a:pt x="792418" y="4791474"/>
                    <a:pt x="803209" y="4777314"/>
                    <a:pt x="820590" y="4764057"/>
                  </a:cubicBezTo>
                  <a:cubicBezTo>
                    <a:pt x="837188" y="4751123"/>
                    <a:pt x="855398" y="4734452"/>
                    <a:pt x="864688" y="4714752"/>
                  </a:cubicBezTo>
                  <a:cubicBezTo>
                    <a:pt x="883062" y="4675275"/>
                    <a:pt x="897521" y="4632902"/>
                    <a:pt x="910485" y="4590911"/>
                  </a:cubicBezTo>
                  <a:cubicBezTo>
                    <a:pt x="915338" y="4575199"/>
                    <a:pt x="912978" y="4556131"/>
                    <a:pt x="911445" y="4539571"/>
                  </a:cubicBezTo>
                  <a:cubicBezTo>
                    <a:pt x="908527" y="4508200"/>
                    <a:pt x="900999" y="4477659"/>
                    <a:pt x="900285" y="4445837"/>
                  </a:cubicBezTo>
                  <a:cubicBezTo>
                    <a:pt x="899539" y="4408923"/>
                    <a:pt x="887958" y="4383340"/>
                    <a:pt x="863237" y="4364703"/>
                  </a:cubicBezTo>
                  <a:cubicBezTo>
                    <a:pt x="826431" y="4336971"/>
                    <a:pt x="808536" y="4292507"/>
                    <a:pt x="798070" y="4243284"/>
                  </a:cubicBezTo>
                  <a:cubicBezTo>
                    <a:pt x="784617" y="4180721"/>
                    <a:pt x="805728" y="4117545"/>
                    <a:pt x="817097" y="4054750"/>
                  </a:cubicBezTo>
                  <a:cubicBezTo>
                    <a:pt x="821537" y="4030724"/>
                    <a:pt x="826632" y="4006057"/>
                    <a:pt x="826251" y="3982801"/>
                  </a:cubicBezTo>
                  <a:cubicBezTo>
                    <a:pt x="825347" y="3916709"/>
                    <a:pt x="825150" y="3850833"/>
                    <a:pt x="836848" y="3784939"/>
                  </a:cubicBezTo>
                  <a:lnTo>
                    <a:pt x="841285" y="3766755"/>
                  </a:lnTo>
                  <a:lnTo>
                    <a:pt x="841284" y="3766755"/>
                  </a:lnTo>
                  <a:lnTo>
                    <a:pt x="852925" y="3719034"/>
                  </a:lnTo>
                  <a:cubicBezTo>
                    <a:pt x="855152" y="3711822"/>
                    <a:pt x="856753" y="3704413"/>
                    <a:pt x="857932" y="3696880"/>
                  </a:cubicBezTo>
                  <a:cubicBezTo>
                    <a:pt x="868683" y="3631632"/>
                    <a:pt x="885300" y="3565939"/>
                    <a:pt x="853534" y="3507036"/>
                  </a:cubicBezTo>
                  <a:cubicBezTo>
                    <a:pt x="850623" y="3501622"/>
                    <a:pt x="849992" y="3494020"/>
                    <a:pt x="850226" y="3485839"/>
                  </a:cubicBezTo>
                  <a:close/>
                  <a:moveTo>
                    <a:pt x="0" y="0"/>
                  </a:moveTo>
                  <a:lnTo>
                    <a:pt x="455609" y="0"/>
                  </a:lnTo>
                  <a:lnTo>
                    <a:pt x="459171" y="72395"/>
                  </a:lnTo>
                  <a:cubicBezTo>
                    <a:pt x="459671" y="92301"/>
                    <a:pt x="456894" y="113171"/>
                    <a:pt x="460041" y="131917"/>
                  </a:cubicBezTo>
                  <a:cubicBezTo>
                    <a:pt x="474213" y="218122"/>
                    <a:pt x="492031" y="302910"/>
                    <a:pt x="504421" y="389691"/>
                  </a:cubicBezTo>
                  <a:cubicBezTo>
                    <a:pt x="517349" y="479177"/>
                    <a:pt x="539516" y="562489"/>
                    <a:pt x="582097" y="634609"/>
                  </a:cubicBezTo>
                  <a:cubicBezTo>
                    <a:pt x="621686" y="701573"/>
                    <a:pt x="662589" y="767248"/>
                    <a:pt x="702468" y="834019"/>
                  </a:cubicBezTo>
                  <a:cubicBezTo>
                    <a:pt x="712587" y="850968"/>
                    <a:pt x="725536" y="867665"/>
                    <a:pt x="729203" y="887701"/>
                  </a:cubicBezTo>
                  <a:cubicBezTo>
                    <a:pt x="736973" y="929321"/>
                    <a:pt x="740155" y="973193"/>
                    <a:pt x="743787" y="1016355"/>
                  </a:cubicBezTo>
                  <a:cubicBezTo>
                    <a:pt x="746786" y="1053398"/>
                    <a:pt x="745800" y="1091467"/>
                    <a:pt x="750083" y="1128060"/>
                  </a:cubicBezTo>
                  <a:cubicBezTo>
                    <a:pt x="753428" y="1157309"/>
                    <a:pt x="762038" y="1185083"/>
                    <a:pt x="768866" y="1213431"/>
                  </a:cubicBezTo>
                  <a:cubicBezTo>
                    <a:pt x="774767" y="1238107"/>
                    <a:pt x="778357" y="1264327"/>
                    <a:pt x="787802" y="1286432"/>
                  </a:cubicBezTo>
                  <a:cubicBezTo>
                    <a:pt x="810582" y="1340304"/>
                    <a:pt x="832653" y="1394242"/>
                    <a:pt x="842837" y="1455511"/>
                  </a:cubicBezTo>
                  <a:cubicBezTo>
                    <a:pt x="853049" y="1515944"/>
                    <a:pt x="867276" y="1574511"/>
                    <a:pt x="877988" y="1634814"/>
                  </a:cubicBezTo>
                  <a:cubicBezTo>
                    <a:pt x="888390" y="1693895"/>
                    <a:pt x="902813" y="1748857"/>
                    <a:pt x="941063" y="1789731"/>
                  </a:cubicBezTo>
                  <a:cubicBezTo>
                    <a:pt x="957906" y="1807908"/>
                    <a:pt x="975122" y="1831564"/>
                    <a:pt x="980124" y="1857657"/>
                  </a:cubicBezTo>
                  <a:cubicBezTo>
                    <a:pt x="987207" y="1894833"/>
                    <a:pt x="980788" y="1937150"/>
                    <a:pt x="984484" y="1976384"/>
                  </a:cubicBezTo>
                  <a:cubicBezTo>
                    <a:pt x="988781" y="2022576"/>
                    <a:pt x="988793" y="2074493"/>
                    <a:pt x="1007189" y="2110650"/>
                  </a:cubicBezTo>
                  <a:cubicBezTo>
                    <a:pt x="1023612" y="2142809"/>
                    <a:pt x="1034723" y="2173610"/>
                    <a:pt x="1039893" y="2211041"/>
                  </a:cubicBezTo>
                  <a:cubicBezTo>
                    <a:pt x="1043484" y="2237261"/>
                    <a:pt x="1057690" y="2260269"/>
                    <a:pt x="1059162" y="2286682"/>
                  </a:cubicBezTo>
                  <a:cubicBezTo>
                    <a:pt x="1061252" y="2321469"/>
                    <a:pt x="1060754" y="2355740"/>
                    <a:pt x="1070522" y="2388667"/>
                  </a:cubicBezTo>
                  <a:cubicBezTo>
                    <a:pt x="1080600" y="2422815"/>
                    <a:pt x="1085513" y="2459602"/>
                    <a:pt x="1093939" y="2494653"/>
                  </a:cubicBezTo>
                  <a:cubicBezTo>
                    <a:pt x="1098500" y="2513273"/>
                    <a:pt x="1106866" y="2529964"/>
                    <a:pt x="1112007" y="2548197"/>
                  </a:cubicBezTo>
                  <a:cubicBezTo>
                    <a:pt x="1121409" y="2581573"/>
                    <a:pt x="1130232" y="2615336"/>
                    <a:pt x="1138346" y="2649163"/>
                  </a:cubicBezTo>
                  <a:cubicBezTo>
                    <a:pt x="1146465" y="2682988"/>
                    <a:pt x="1157699" y="2716368"/>
                    <a:pt x="1160337" y="2751608"/>
                  </a:cubicBezTo>
                  <a:cubicBezTo>
                    <a:pt x="1164714" y="2811646"/>
                    <a:pt x="1159211" y="2873999"/>
                    <a:pt x="1165737" y="2933012"/>
                  </a:cubicBezTo>
                  <a:cubicBezTo>
                    <a:pt x="1172445" y="2992925"/>
                    <a:pt x="1185964" y="3051556"/>
                    <a:pt x="1202029" y="3107873"/>
                  </a:cubicBezTo>
                  <a:cubicBezTo>
                    <a:pt x="1214635" y="3152396"/>
                    <a:pt x="1227749" y="3194534"/>
                    <a:pt x="1225692" y="3244974"/>
                  </a:cubicBezTo>
                  <a:cubicBezTo>
                    <a:pt x="1224565" y="3273123"/>
                    <a:pt x="1231196" y="3305079"/>
                    <a:pt x="1243916" y="3326221"/>
                  </a:cubicBezTo>
                  <a:cubicBezTo>
                    <a:pt x="1271701" y="3372044"/>
                    <a:pt x="1285247" y="3423911"/>
                    <a:pt x="1293067" y="3480219"/>
                  </a:cubicBezTo>
                  <a:lnTo>
                    <a:pt x="1308071" y="3585182"/>
                  </a:lnTo>
                  <a:lnTo>
                    <a:pt x="1295962" y="3584708"/>
                  </a:lnTo>
                  <a:cubicBezTo>
                    <a:pt x="1237754" y="3586303"/>
                    <a:pt x="1180629" y="3594888"/>
                    <a:pt x="1118893" y="3568330"/>
                  </a:cubicBezTo>
                  <a:cubicBezTo>
                    <a:pt x="1113435" y="3565936"/>
                    <a:pt x="1102517" y="3567964"/>
                    <a:pt x="1094179" y="3567566"/>
                  </a:cubicBezTo>
                  <a:cubicBezTo>
                    <a:pt x="1027548" y="3564029"/>
                    <a:pt x="967064" y="3547281"/>
                    <a:pt x="922719" y="3516472"/>
                  </a:cubicBezTo>
                  <a:cubicBezTo>
                    <a:pt x="908178" y="3506414"/>
                    <a:pt x="892942" y="3497984"/>
                    <a:pt x="877028" y="3490955"/>
                  </a:cubicBezTo>
                  <a:lnTo>
                    <a:pt x="850533" y="3481837"/>
                  </a:lnTo>
                  <a:lnTo>
                    <a:pt x="852113" y="3461170"/>
                  </a:lnTo>
                  <a:cubicBezTo>
                    <a:pt x="854391" y="3434500"/>
                    <a:pt x="848474" y="3414331"/>
                    <a:pt x="831383" y="3399179"/>
                  </a:cubicBezTo>
                  <a:cubicBezTo>
                    <a:pt x="801767" y="3373388"/>
                    <a:pt x="773654" y="3344957"/>
                    <a:pt x="743141" y="3320580"/>
                  </a:cubicBezTo>
                  <a:cubicBezTo>
                    <a:pt x="722236" y="3303685"/>
                    <a:pt x="714543" y="3281842"/>
                    <a:pt x="713221" y="3251241"/>
                  </a:cubicBezTo>
                  <a:cubicBezTo>
                    <a:pt x="712555" y="3234106"/>
                    <a:pt x="704768" y="3217029"/>
                    <a:pt x="697098" y="3202528"/>
                  </a:cubicBezTo>
                  <a:cubicBezTo>
                    <a:pt x="687845" y="3184997"/>
                    <a:pt x="672212" y="3172554"/>
                    <a:pt x="664820" y="3154190"/>
                  </a:cubicBezTo>
                  <a:cubicBezTo>
                    <a:pt x="646169" y="3109209"/>
                    <a:pt x="616744" y="3087991"/>
                    <a:pt x="572501" y="3087312"/>
                  </a:cubicBezTo>
                  <a:cubicBezTo>
                    <a:pt x="533259" y="3086763"/>
                    <a:pt x="493731" y="3044085"/>
                    <a:pt x="497703" y="3005243"/>
                  </a:cubicBezTo>
                  <a:cubicBezTo>
                    <a:pt x="502030" y="2962279"/>
                    <a:pt x="490540" y="2928257"/>
                    <a:pt x="476984" y="2892751"/>
                  </a:cubicBezTo>
                  <a:cubicBezTo>
                    <a:pt x="469363" y="2872905"/>
                    <a:pt x="465404" y="2847135"/>
                    <a:pt x="468947" y="2824527"/>
                  </a:cubicBezTo>
                  <a:cubicBezTo>
                    <a:pt x="482188" y="2738605"/>
                    <a:pt x="520979" y="2665650"/>
                    <a:pt x="569138" y="2595026"/>
                  </a:cubicBezTo>
                  <a:cubicBezTo>
                    <a:pt x="600577" y="2548865"/>
                    <a:pt x="622260" y="2493483"/>
                    <a:pt x="645397" y="2440808"/>
                  </a:cubicBezTo>
                  <a:cubicBezTo>
                    <a:pt x="652529" y="2424387"/>
                    <a:pt x="655029" y="2401457"/>
                    <a:pt x="651820" y="2384384"/>
                  </a:cubicBezTo>
                  <a:cubicBezTo>
                    <a:pt x="640949" y="2324596"/>
                    <a:pt x="629163" y="2264805"/>
                    <a:pt x="612994" y="2207332"/>
                  </a:cubicBezTo>
                  <a:cubicBezTo>
                    <a:pt x="597678" y="2153787"/>
                    <a:pt x="601053" y="2099808"/>
                    <a:pt x="620894" y="2046679"/>
                  </a:cubicBezTo>
                  <a:cubicBezTo>
                    <a:pt x="635367" y="2007977"/>
                    <a:pt x="641110" y="1970814"/>
                    <a:pt x="644614" y="1931265"/>
                  </a:cubicBezTo>
                  <a:cubicBezTo>
                    <a:pt x="647465" y="1898285"/>
                    <a:pt x="653360" y="1862859"/>
                    <a:pt x="665994" y="1832337"/>
                  </a:cubicBezTo>
                  <a:cubicBezTo>
                    <a:pt x="683779" y="1789578"/>
                    <a:pt x="688928" y="1751381"/>
                    <a:pt x="678276" y="1709437"/>
                  </a:cubicBezTo>
                  <a:cubicBezTo>
                    <a:pt x="672576" y="1687079"/>
                    <a:pt x="673987" y="1660990"/>
                    <a:pt x="672955" y="1636123"/>
                  </a:cubicBezTo>
                  <a:cubicBezTo>
                    <a:pt x="671272" y="1597795"/>
                    <a:pt x="671867" y="1558758"/>
                    <a:pt x="668480" y="1520749"/>
                  </a:cubicBezTo>
                  <a:cubicBezTo>
                    <a:pt x="665050" y="1479903"/>
                    <a:pt x="655019" y="1440408"/>
                    <a:pt x="653920" y="1399437"/>
                  </a:cubicBezTo>
                  <a:cubicBezTo>
                    <a:pt x="652652" y="1355309"/>
                    <a:pt x="639893" y="1323154"/>
                    <a:pt x="612686" y="1296979"/>
                  </a:cubicBezTo>
                  <a:cubicBezTo>
                    <a:pt x="595576" y="1280408"/>
                    <a:pt x="578401" y="1259588"/>
                    <a:pt x="570220" y="1235618"/>
                  </a:cubicBezTo>
                  <a:cubicBezTo>
                    <a:pt x="553631" y="1186194"/>
                    <a:pt x="545669" y="1131821"/>
                    <a:pt x="529736" y="1081752"/>
                  </a:cubicBezTo>
                  <a:cubicBezTo>
                    <a:pt x="507466" y="1011390"/>
                    <a:pt x="481332" y="944631"/>
                    <a:pt x="414305" y="918292"/>
                  </a:cubicBezTo>
                  <a:cubicBezTo>
                    <a:pt x="377314" y="903769"/>
                    <a:pt x="368843" y="874065"/>
                    <a:pt x="373924" y="825689"/>
                  </a:cubicBezTo>
                  <a:cubicBezTo>
                    <a:pt x="375689" y="809590"/>
                    <a:pt x="376722" y="786203"/>
                    <a:pt x="368949" y="778726"/>
                  </a:cubicBezTo>
                  <a:cubicBezTo>
                    <a:pt x="345838" y="756354"/>
                    <a:pt x="349308" y="725824"/>
                    <a:pt x="347020" y="694643"/>
                  </a:cubicBezTo>
                  <a:cubicBezTo>
                    <a:pt x="345704" y="675894"/>
                    <a:pt x="339306" y="651346"/>
                    <a:pt x="327478" y="642898"/>
                  </a:cubicBezTo>
                  <a:cubicBezTo>
                    <a:pt x="279698" y="608395"/>
                    <a:pt x="263590" y="549247"/>
                    <a:pt x="243468" y="491960"/>
                  </a:cubicBezTo>
                  <a:cubicBezTo>
                    <a:pt x="237433" y="475142"/>
                    <a:pt x="230250" y="456843"/>
                    <a:pt x="218930" y="446010"/>
                  </a:cubicBezTo>
                  <a:cubicBezTo>
                    <a:pt x="194433" y="422927"/>
                    <a:pt x="180036" y="395344"/>
                    <a:pt x="180614" y="354892"/>
                  </a:cubicBezTo>
                  <a:cubicBezTo>
                    <a:pt x="180923" y="342010"/>
                    <a:pt x="176523" y="328798"/>
                    <a:pt x="171988" y="317521"/>
                  </a:cubicBezTo>
                  <a:cubicBezTo>
                    <a:pt x="162052" y="293291"/>
                    <a:pt x="148442" y="271315"/>
                    <a:pt x="139875" y="246378"/>
                  </a:cubicBezTo>
                  <a:cubicBezTo>
                    <a:pt x="117577" y="182780"/>
                    <a:pt x="95749" y="119890"/>
                    <a:pt x="51499" y="73211"/>
                  </a:cubicBezTo>
                  <a:cubicBezTo>
                    <a:pt x="40691" y="61834"/>
                    <a:pt x="29467" y="49763"/>
                    <a:pt x="19690" y="366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pic>
        <p:nvPicPr>
          <p:cNvPr id="5124" name="Picture 4" descr="Esmeralda Notre Dame De Paris Dessin Animé">
            <a:extLst>
              <a:ext uri="{FF2B5EF4-FFF2-40B4-BE49-F238E27FC236}">
                <a16:creationId xmlns:a16="http://schemas.microsoft.com/office/drawing/2014/main" id="{3C9E5432-226D-8838-15DF-FFE0060008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10"/>
          <a:stretch/>
        </p:blipFill>
        <p:spPr bwMode="auto">
          <a:xfrm>
            <a:off x="20" y="10"/>
            <a:ext cx="3910064" cy="6857990"/>
          </a:xfrm>
          <a:custGeom>
            <a:avLst/>
            <a:gdLst/>
            <a:ahLst/>
            <a:cxnLst/>
            <a:rect l="l" t="t" r="r" b="b"/>
            <a:pathLst>
              <a:path w="3910084" h="6858000">
                <a:moveTo>
                  <a:pt x="0" y="0"/>
                </a:moveTo>
                <a:lnTo>
                  <a:pt x="2996382" y="0"/>
                </a:lnTo>
                <a:lnTo>
                  <a:pt x="3563333" y="1750276"/>
                </a:lnTo>
                <a:lnTo>
                  <a:pt x="3910084" y="6054385"/>
                </a:lnTo>
                <a:lnTo>
                  <a:pt x="3791309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135" name="Group 5134">
            <a:extLst>
              <a:ext uri="{FF2B5EF4-FFF2-40B4-BE49-F238E27FC236}">
                <a16:creationId xmlns:a16="http://schemas.microsoft.com/office/drawing/2014/main" id="{066EE5A2-0D35-4D6A-A5C7-1CA91F740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48589" y="0"/>
            <a:ext cx="1339053" cy="6858000"/>
            <a:chOff x="2661507" y="0"/>
            <a:chExt cx="1339053" cy="6858000"/>
          </a:xfrm>
        </p:grpSpPr>
        <p:sp>
          <p:nvSpPr>
            <p:cNvPr id="5136" name="Freeform: Shape 5135">
              <a:extLst>
                <a:ext uri="{FF2B5EF4-FFF2-40B4-BE49-F238E27FC236}">
                  <a16:creationId xmlns:a16="http://schemas.microsoft.com/office/drawing/2014/main" id="{4DFBB771-C61C-4F38-ABBB-98A2D8476D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61507" y="0"/>
              <a:ext cx="1339053" cy="6858000"/>
            </a:xfrm>
            <a:custGeom>
              <a:avLst/>
              <a:gdLst>
                <a:gd name="connsiteX0" fmla="*/ 850532 w 1339053"/>
                <a:gd name="connsiteY0" fmla="*/ 3481838 h 6858000"/>
                <a:gd name="connsiteX1" fmla="*/ 877027 w 1339053"/>
                <a:gd name="connsiteY1" fmla="*/ 3490955 h 6858000"/>
                <a:gd name="connsiteX2" fmla="*/ 922718 w 1339053"/>
                <a:gd name="connsiteY2" fmla="*/ 3516472 h 6858000"/>
                <a:gd name="connsiteX3" fmla="*/ 1094179 w 1339053"/>
                <a:gd name="connsiteY3" fmla="*/ 3567567 h 6858000"/>
                <a:gd name="connsiteX4" fmla="*/ 1118891 w 1339053"/>
                <a:gd name="connsiteY4" fmla="*/ 3568331 h 6858000"/>
                <a:gd name="connsiteX5" fmla="*/ 1295961 w 1339053"/>
                <a:gd name="connsiteY5" fmla="*/ 3584709 h 6858000"/>
                <a:gd name="connsiteX6" fmla="*/ 1308070 w 1339053"/>
                <a:gd name="connsiteY6" fmla="*/ 3585183 h 6858000"/>
                <a:gd name="connsiteX7" fmla="*/ 1325263 w 1339053"/>
                <a:gd name="connsiteY7" fmla="*/ 3705453 h 6858000"/>
                <a:gd name="connsiteX8" fmla="*/ 1334107 w 1339053"/>
                <a:gd name="connsiteY8" fmla="*/ 3772268 h 6858000"/>
                <a:gd name="connsiteX9" fmla="*/ 1338203 w 1339053"/>
                <a:gd name="connsiteY9" fmla="*/ 3831076 h 6858000"/>
                <a:gd name="connsiteX10" fmla="*/ 1338805 w 1339053"/>
                <a:gd name="connsiteY10" fmla="*/ 3839709 h 6858000"/>
                <a:gd name="connsiteX11" fmla="*/ 1335635 w 1339053"/>
                <a:gd name="connsiteY11" fmla="*/ 4118635 h 6858000"/>
                <a:gd name="connsiteX12" fmla="*/ 1337171 w 1339053"/>
                <a:gd name="connsiteY12" fmla="*/ 4209403 h 6858000"/>
                <a:gd name="connsiteX13" fmla="*/ 1325840 w 1339053"/>
                <a:gd name="connsiteY13" fmla="*/ 4309174 h 6858000"/>
                <a:gd name="connsiteX14" fmla="*/ 1321122 w 1339053"/>
                <a:gd name="connsiteY14" fmla="*/ 4473630 h 6858000"/>
                <a:gd name="connsiteX15" fmla="*/ 1302196 w 1339053"/>
                <a:gd name="connsiteY15" fmla="*/ 4791709 h 6858000"/>
                <a:gd name="connsiteX16" fmla="*/ 1293239 w 1339053"/>
                <a:gd name="connsiteY16" fmla="*/ 4860048 h 6858000"/>
                <a:gd name="connsiteX17" fmla="*/ 1288829 w 1339053"/>
                <a:gd name="connsiteY17" fmla="*/ 5039837 h 6858000"/>
                <a:gd name="connsiteX18" fmla="*/ 1289584 w 1339053"/>
                <a:gd name="connsiteY18" fmla="*/ 5148703 h 6858000"/>
                <a:gd name="connsiteX19" fmla="*/ 1282205 w 1339053"/>
                <a:gd name="connsiteY19" fmla="*/ 5236435 h 6858000"/>
                <a:gd name="connsiteX20" fmla="*/ 1268145 w 1339053"/>
                <a:gd name="connsiteY20" fmla="*/ 5311662 h 6858000"/>
                <a:gd name="connsiteX21" fmla="*/ 1250547 w 1339053"/>
                <a:gd name="connsiteY21" fmla="*/ 5515595 h 6858000"/>
                <a:gd name="connsiteX22" fmla="*/ 1243323 w 1339053"/>
                <a:gd name="connsiteY22" fmla="*/ 5596885 h 6858000"/>
                <a:gd name="connsiteX23" fmla="*/ 1238303 w 1339053"/>
                <a:gd name="connsiteY23" fmla="*/ 5812036 h 6858000"/>
                <a:gd name="connsiteX24" fmla="*/ 1223551 w 1339053"/>
                <a:gd name="connsiteY24" fmla="*/ 5991171 h 6858000"/>
                <a:gd name="connsiteX25" fmla="*/ 1219699 w 1339053"/>
                <a:gd name="connsiteY25" fmla="*/ 6066726 h 6858000"/>
                <a:gd name="connsiteX26" fmla="*/ 1199935 w 1339053"/>
                <a:gd name="connsiteY26" fmla="*/ 6236130 h 6858000"/>
                <a:gd name="connsiteX27" fmla="*/ 1192857 w 1339053"/>
                <a:gd name="connsiteY27" fmla="*/ 6333267 h 6858000"/>
                <a:gd name="connsiteX28" fmla="*/ 1148174 w 1339053"/>
                <a:gd name="connsiteY28" fmla="*/ 6561849 h 6858000"/>
                <a:gd name="connsiteX29" fmla="*/ 1100424 w 1339053"/>
                <a:gd name="connsiteY29" fmla="*/ 6797385 h 6858000"/>
                <a:gd name="connsiteX30" fmla="*/ 1085621 w 1339053"/>
                <a:gd name="connsiteY30" fmla="*/ 6858000 h 6858000"/>
                <a:gd name="connsiteX31" fmla="*/ 932341 w 1339053"/>
                <a:gd name="connsiteY31" fmla="*/ 6858000 h 6858000"/>
                <a:gd name="connsiteX32" fmla="*/ 944496 w 1339053"/>
                <a:gd name="connsiteY32" fmla="*/ 6829656 h 6858000"/>
                <a:gd name="connsiteX33" fmla="*/ 913239 w 1339053"/>
                <a:gd name="connsiteY33" fmla="*/ 6720119 h 6858000"/>
                <a:gd name="connsiteX34" fmla="*/ 870682 w 1339053"/>
                <a:gd name="connsiteY34" fmla="*/ 6655346 h 6858000"/>
                <a:gd name="connsiteX35" fmla="*/ 846442 w 1339053"/>
                <a:gd name="connsiteY35" fmla="*/ 6498594 h 6858000"/>
                <a:gd name="connsiteX36" fmla="*/ 881150 w 1339053"/>
                <a:gd name="connsiteY36" fmla="*/ 6473756 h 6858000"/>
                <a:gd name="connsiteX37" fmla="*/ 922470 w 1339053"/>
                <a:gd name="connsiteY37" fmla="*/ 6377035 h 6858000"/>
                <a:gd name="connsiteX38" fmla="*/ 955039 w 1339053"/>
                <a:gd name="connsiteY38" fmla="*/ 6268585 h 6858000"/>
                <a:gd name="connsiteX39" fmla="*/ 1024350 w 1339053"/>
                <a:gd name="connsiteY39" fmla="*/ 6083443 h 6858000"/>
                <a:gd name="connsiteX40" fmla="*/ 999696 w 1339053"/>
                <a:gd name="connsiteY40" fmla="*/ 5938416 h 6858000"/>
                <a:gd name="connsiteX41" fmla="*/ 988342 w 1339053"/>
                <a:gd name="connsiteY41" fmla="*/ 5882426 h 6858000"/>
                <a:gd name="connsiteX42" fmla="*/ 985444 w 1339053"/>
                <a:gd name="connsiteY42" fmla="*/ 5832438 h 6858000"/>
                <a:gd name="connsiteX43" fmla="*/ 992016 w 1339053"/>
                <a:gd name="connsiteY43" fmla="*/ 5777751 h 6858000"/>
                <a:gd name="connsiteX44" fmla="*/ 995028 w 1339053"/>
                <a:gd name="connsiteY44" fmla="*/ 5641832 h 6858000"/>
                <a:gd name="connsiteX45" fmla="*/ 981247 w 1339053"/>
                <a:gd name="connsiteY45" fmla="*/ 5562522 h 6858000"/>
                <a:gd name="connsiteX46" fmla="*/ 995131 w 1339053"/>
                <a:gd name="connsiteY46" fmla="*/ 5398075 h 6858000"/>
                <a:gd name="connsiteX47" fmla="*/ 997379 w 1339053"/>
                <a:gd name="connsiteY47" fmla="*/ 5283928 h 6858000"/>
                <a:gd name="connsiteX48" fmla="*/ 979617 w 1339053"/>
                <a:gd name="connsiteY48" fmla="*/ 5157396 h 6858000"/>
                <a:gd name="connsiteX49" fmla="*/ 976441 w 1339053"/>
                <a:gd name="connsiteY49" fmla="*/ 5139485 h 6858000"/>
                <a:gd name="connsiteX50" fmla="*/ 953793 w 1339053"/>
                <a:gd name="connsiteY50" fmla="*/ 5091862 h 6858000"/>
                <a:gd name="connsiteX51" fmla="*/ 853056 w 1339053"/>
                <a:gd name="connsiteY51" fmla="*/ 5001787 h 6858000"/>
                <a:gd name="connsiteX52" fmla="*/ 833979 w 1339053"/>
                <a:gd name="connsiteY52" fmla="*/ 4978966 h 6858000"/>
                <a:gd name="connsiteX53" fmla="*/ 796995 w 1339053"/>
                <a:gd name="connsiteY53" fmla="*/ 4813768 h 6858000"/>
                <a:gd name="connsiteX54" fmla="*/ 820590 w 1339053"/>
                <a:gd name="connsiteY54" fmla="*/ 4764057 h 6858000"/>
                <a:gd name="connsiteX55" fmla="*/ 864688 w 1339053"/>
                <a:gd name="connsiteY55" fmla="*/ 4714752 h 6858000"/>
                <a:gd name="connsiteX56" fmla="*/ 910485 w 1339053"/>
                <a:gd name="connsiteY56" fmla="*/ 4590911 h 6858000"/>
                <a:gd name="connsiteX57" fmla="*/ 911445 w 1339053"/>
                <a:gd name="connsiteY57" fmla="*/ 4539571 h 6858000"/>
                <a:gd name="connsiteX58" fmla="*/ 900285 w 1339053"/>
                <a:gd name="connsiteY58" fmla="*/ 4445837 h 6858000"/>
                <a:gd name="connsiteX59" fmla="*/ 863237 w 1339053"/>
                <a:gd name="connsiteY59" fmla="*/ 4364703 h 6858000"/>
                <a:gd name="connsiteX60" fmla="*/ 798070 w 1339053"/>
                <a:gd name="connsiteY60" fmla="*/ 4243284 h 6858000"/>
                <a:gd name="connsiteX61" fmla="*/ 817097 w 1339053"/>
                <a:gd name="connsiteY61" fmla="*/ 4054750 h 6858000"/>
                <a:gd name="connsiteX62" fmla="*/ 826251 w 1339053"/>
                <a:gd name="connsiteY62" fmla="*/ 3982801 h 6858000"/>
                <a:gd name="connsiteX63" fmla="*/ 836848 w 1339053"/>
                <a:gd name="connsiteY63" fmla="*/ 3784939 h 6858000"/>
                <a:gd name="connsiteX64" fmla="*/ 841285 w 1339053"/>
                <a:gd name="connsiteY64" fmla="*/ 3766755 h 6858000"/>
                <a:gd name="connsiteX65" fmla="*/ 841284 w 1339053"/>
                <a:gd name="connsiteY65" fmla="*/ 3766755 h 6858000"/>
                <a:gd name="connsiteX66" fmla="*/ 852925 w 1339053"/>
                <a:gd name="connsiteY66" fmla="*/ 3719034 h 6858000"/>
                <a:gd name="connsiteX67" fmla="*/ 857932 w 1339053"/>
                <a:gd name="connsiteY67" fmla="*/ 3696880 h 6858000"/>
                <a:gd name="connsiteX68" fmla="*/ 853534 w 1339053"/>
                <a:gd name="connsiteY68" fmla="*/ 3507036 h 6858000"/>
                <a:gd name="connsiteX69" fmla="*/ 850226 w 1339053"/>
                <a:gd name="connsiteY69" fmla="*/ 3485839 h 6858000"/>
                <a:gd name="connsiteX70" fmla="*/ 0 w 1339053"/>
                <a:gd name="connsiteY70" fmla="*/ 0 h 6858000"/>
                <a:gd name="connsiteX71" fmla="*/ 455609 w 1339053"/>
                <a:gd name="connsiteY71" fmla="*/ 0 h 6858000"/>
                <a:gd name="connsiteX72" fmla="*/ 459171 w 1339053"/>
                <a:gd name="connsiteY72" fmla="*/ 72395 h 6858000"/>
                <a:gd name="connsiteX73" fmla="*/ 460041 w 1339053"/>
                <a:gd name="connsiteY73" fmla="*/ 131917 h 6858000"/>
                <a:gd name="connsiteX74" fmla="*/ 504421 w 1339053"/>
                <a:gd name="connsiteY74" fmla="*/ 389691 h 6858000"/>
                <a:gd name="connsiteX75" fmla="*/ 582097 w 1339053"/>
                <a:gd name="connsiteY75" fmla="*/ 634609 h 6858000"/>
                <a:gd name="connsiteX76" fmla="*/ 702468 w 1339053"/>
                <a:gd name="connsiteY76" fmla="*/ 834019 h 6858000"/>
                <a:gd name="connsiteX77" fmla="*/ 729203 w 1339053"/>
                <a:gd name="connsiteY77" fmla="*/ 887701 h 6858000"/>
                <a:gd name="connsiteX78" fmla="*/ 743787 w 1339053"/>
                <a:gd name="connsiteY78" fmla="*/ 1016355 h 6858000"/>
                <a:gd name="connsiteX79" fmla="*/ 750083 w 1339053"/>
                <a:gd name="connsiteY79" fmla="*/ 1128060 h 6858000"/>
                <a:gd name="connsiteX80" fmla="*/ 768866 w 1339053"/>
                <a:gd name="connsiteY80" fmla="*/ 1213431 h 6858000"/>
                <a:gd name="connsiteX81" fmla="*/ 787802 w 1339053"/>
                <a:gd name="connsiteY81" fmla="*/ 1286432 h 6858000"/>
                <a:gd name="connsiteX82" fmla="*/ 842837 w 1339053"/>
                <a:gd name="connsiteY82" fmla="*/ 1455511 h 6858000"/>
                <a:gd name="connsiteX83" fmla="*/ 877988 w 1339053"/>
                <a:gd name="connsiteY83" fmla="*/ 1634814 h 6858000"/>
                <a:gd name="connsiteX84" fmla="*/ 941063 w 1339053"/>
                <a:gd name="connsiteY84" fmla="*/ 1789731 h 6858000"/>
                <a:gd name="connsiteX85" fmla="*/ 980124 w 1339053"/>
                <a:gd name="connsiteY85" fmla="*/ 1857657 h 6858000"/>
                <a:gd name="connsiteX86" fmla="*/ 984484 w 1339053"/>
                <a:gd name="connsiteY86" fmla="*/ 1976384 h 6858000"/>
                <a:gd name="connsiteX87" fmla="*/ 1007189 w 1339053"/>
                <a:gd name="connsiteY87" fmla="*/ 2110650 h 6858000"/>
                <a:gd name="connsiteX88" fmla="*/ 1039893 w 1339053"/>
                <a:gd name="connsiteY88" fmla="*/ 2211041 h 6858000"/>
                <a:gd name="connsiteX89" fmla="*/ 1059162 w 1339053"/>
                <a:gd name="connsiteY89" fmla="*/ 2286682 h 6858000"/>
                <a:gd name="connsiteX90" fmla="*/ 1070522 w 1339053"/>
                <a:gd name="connsiteY90" fmla="*/ 2388667 h 6858000"/>
                <a:gd name="connsiteX91" fmla="*/ 1093939 w 1339053"/>
                <a:gd name="connsiteY91" fmla="*/ 2494653 h 6858000"/>
                <a:gd name="connsiteX92" fmla="*/ 1112007 w 1339053"/>
                <a:gd name="connsiteY92" fmla="*/ 2548197 h 6858000"/>
                <a:gd name="connsiteX93" fmla="*/ 1138346 w 1339053"/>
                <a:gd name="connsiteY93" fmla="*/ 2649163 h 6858000"/>
                <a:gd name="connsiteX94" fmla="*/ 1160337 w 1339053"/>
                <a:gd name="connsiteY94" fmla="*/ 2751608 h 6858000"/>
                <a:gd name="connsiteX95" fmla="*/ 1165737 w 1339053"/>
                <a:gd name="connsiteY95" fmla="*/ 2933012 h 6858000"/>
                <a:gd name="connsiteX96" fmla="*/ 1202029 w 1339053"/>
                <a:gd name="connsiteY96" fmla="*/ 3107873 h 6858000"/>
                <a:gd name="connsiteX97" fmla="*/ 1225692 w 1339053"/>
                <a:gd name="connsiteY97" fmla="*/ 3244974 h 6858000"/>
                <a:gd name="connsiteX98" fmla="*/ 1243916 w 1339053"/>
                <a:gd name="connsiteY98" fmla="*/ 3326221 h 6858000"/>
                <a:gd name="connsiteX99" fmla="*/ 1293067 w 1339053"/>
                <a:gd name="connsiteY99" fmla="*/ 3480219 h 6858000"/>
                <a:gd name="connsiteX100" fmla="*/ 1308071 w 1339053"/>
                <a:gd name="connsiteY100" fmla="*/ 3585182 h 6858000"/>
                <a:gd name="connsiteX101" fmla="*/ 1295962 w 1339053"/>
                <a:gd name="connsiteY101" fmla="*/ 3584708 h 6858000"/>
                <a:gd name="connsiteX102" fmla="*/ 1118893 w 1339053"/>
                <a:gd name="connsiteY102" fmla="*/ 3568330 h 6858000"/>
                <a:gd name="connsiteX103" fmla="*/ 1094179 w 1339053"/>
                <a:gd name="connsiteY103" fmla="*/ 3567566 h 6858000"/>
                <a:gd name="connsiteX104" fmla="*/ 922719 w 1339053"/>
                <a:gd name="connsiteY104" fmla="*/ 3516472 h 6858000"/>
                <a:gd name="connsiteX105" fmla="*/ 877028 w 1339053"/>
                <a:gd name="connsiteY105" fmla="*/ 3490955 h 6858000"/>
                <a:gd name="connsiteX106" fmla="*/ 850533 w 1339053"/>
                <a:gd name="connsiteY106" fmla="*/ 3481837 h 6858000"/>
                <a:gd name="connsiteX107" fmla="*/ 852113 w 1339053"/>
                <a:gd name="connsiteY107" fmla="*/ 3461170 h 6858000"/>
                <a:gd name="connsiteX108" fmla="*/ 831383 w 1339053"/>
                <a:gd name="connsiteY108" fmla="*/ 3399179 h 6858000"/>
                <a:gd name="connsiteX109" fmla="*/ 743141 w 1339053"/>
                <a:gd name="connsiteY109" fmla="*/ 3320580 h 6858000"/>
                <a:gd name="connsiteX110" fmla="*/ 713221 w 1339053"/>
                <a:gd name="connsiteY110" fmla="*/ 3251241 h 6858000"/>
                <a:gd name="connsiteX111" fmla="*/ 697098 w 1339053"/>
                <a:gd name="connsiteY111" fmla="*/ 3202528 h 6858000"/>
                <a:gd name="connsiteX112" fmla="*/ 664820 w 1339053"/>
                <a:gd name="connsiteY112" fmla="*/ 3154190 h 6858000"/>
                <a:gd name="connsiteX113" fmla="*/ 572501 w 1339053"/>
                <a:gd name="connsiteY113" fmla="*/ 3087312 h 6858000"/>
                <a:gd name="connsiteX114" fmla="*/ 497703 w 1339053"/>
                <a:gd name="connsiteY114" fmla="*/ 3005243 h 6858000"/>
                <a:gd name="connsiteX115" fmla="*/ 476984 w 1339053"/>
                <a:gd name="connsiteY115" fmla="*/ 2892751 h 6858000"/>
                <a:gd name="connsiteX116" fmla="*/ 468947 w 1339053"/>
                <a:gd name="connsiteY116" fmla="*/ 2824527 h 6858000"/>
                <a:gd name="connsiteX117" fmla="*/ 569138 w 1339053"/>
                <a:gd name="connsiteY117" fmla="*/ 2595026 h 6858000"/>
                <a:gd name="connsiteX118" fmla="*/ 645397 w 1339053"/>
                <a:gd name="connsiteY118" fmla="*/ 2440808 h 6858000"/>
                <a:gd name="connsiteX119" fmla="*/ 651820 w 1339053"/>
                <a:gd name="connsiteY119" fmla="*/ 2384384 h 6858000"/>
                <a:gd name="connsiteX120" fmla="*/ 612994 w 1339053"/>
                <a:gd name="connsiteY120" fmla="*/ 2207332 h 6858000"/>
                <a:gd name="connsiteX121" fmla="*/ 620894 w 1339053"/>
                <a:gd name="connsiteY121" fmla="*/ 2046679 h 6858000"/>
                <a:gd name="connsiteX122" fmla="*/ 644614 w 1339053"/>
                <a:gd name="connsiteY122" fmla="*/ 1931265 h 6858000"/>
                <a:gd name="connsiteX123" fmla="*/ 665994 w 1339053"/>
                <a:gd name="connsiteY123" fmla="*/ 1832337 h 6858000"/>
                <a:gd name="connsiteX124" fmla="*/ 678276 w 1339053"/>
                <a:gd name="connsiteY124" fmla="*/ 1709437 h 6858000"/>
                <a:gd name="connsiteX125" fmla="*/ 672955 w 1339053"/>
                <a:gd name="connsiteY125" fmla="*/ 1636123 h 6858000"/>
                <a:gd name="connsiteX126" fmla="*/ 668480 w 1339053"/>
                <a:gd name="connsiteY126" fmla="*/ 1520749 h 6858000"/>
                <a:gd name="connsiteX127" fmla="*/ 653920 w 1339053"/>
                <a:gd name="connsiteY127" fmla="*/ 1399437 h 6858000"/>
                <a:gd name="connsiteX128" fmla="*/ 612686 w 1339053"/>
                <a:gd name="connsiteY128" fmla="*/ 1296979 h 6858000"/>
                <a:gd name="connsiteX129" fmla="*/ 570220 w 1339053"/>
                <a:gd name="connsiteY129" fmla="*/ 1235618 h 6858000"/>
                <a:gd name="connsiteX130" fmla="*/ 529736 w 1339053"/>
                <a:gd name="connsiteY130" fmla="*/ 1081752 h 6858000"/>
                <a:gd name="connsiteX131" fmla="*/ 414305 w 1339053"/>
                <a:gd name="connsiteY131" fmla="*/ 918292 h 6858000"/>
                <a:gd name="connsiteX132" fmla="*/ 373924 w 1339053"/>
                <a:gd name="connsiteY132" fmla="*/ 825689 h 6858000"/>
                <a:gd name="connsiteX133" fmla="*/ 368949 w 1339053"/>
                <a:gd name="connsiteY133" fmla="*/ 778726 h 6858000"/>
                <a:gd name="connsiteX134" fmla="*/ 347020 w 1339053"/>
                <a:gd name="connsiteY134" fmla="*/ 694643 h 6858000"/>
                <a:gd name="connsiteX135" fmla="*/ 327478 w 1339053"/>
                <a:gd name="connsiteY135" fmla="*/ 642898 h 6858000"/>
                <a:gd name="connsiteX136" fmla="*/ 243468 w 1339053"/>
                <a:gd name="connsiteY136" fmla="*/ 491960 h 6858000"/>
                <a:gd name="connsiteX137" fmla="*/ 218930 w 1339053"/>
                <a:gd name="connsiteY137" fmla="*/ 446010 h 6858000"/>
                <a:gd name="connsiteX138" fmla="*/ 180614 w 1339053"/>
                <a:gd name="connsiteY138" fmla="*/ 354892 h 6858000"/>
                <a:gd name="connsiteX139" fmla="*/ 171988 w 1339053"/>
                <a:gd name="connsiteY139" fmla="*/ 317521 h 6858000"/>
                <a:gd name="connsiteX140" fmla="*/ 139875 w 1339053"/>
                <a:gd name="connsiteY140" fmla="*/ 246378 h 6858000"/>
                <a:gd name="connsiteX141" fmla="*/ 51499 w 1339053"/>
                <a:gd name="connsiteY141" fmla="*/ 73211 h 6858000"/>
                <a:gd name="connsiteX142" fmla="*/ 19690 w 1339053"/>
                <a:gd name="connsiteY142" fmla="*/ 36621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</a:cxnLst>
              <a:rect l="l" t="t" r="r" b="b"/>
              <a:pathLst>
                <a:path w="1339053" h="6858000">
                  <a:moveTo>
                    <a:pt x="850532" y="3481838"/>
                  </a:moveTo>
                  <a:lnTo>
                    <a:pt x="877027" y="3490955"/>
                  </a:lnTo>
                  <a:cubicBezTo>
                    <a:pt x="892941" y="3497986"/>
                    <a:pt x="908176" y="3506416"/>
                    <a:pt x="922718" y="3516472"/>
                  </a:cubicBezTo>
                  <a:cubicBezTo>
                    <a:pt x="967062" y="3547282"/>
                    <a:pt x="1027547" y="3564030"/>
                    <a:pt x="1094179" y="3567567"/>
                  </a:cubicBezTo>
                  <a:cubicBezTo>
                    <a:pt x="1102515" y="3567965"/>
                    <a:pt x="1113434" y="3565936"/>
                    <a:pt x="1118891" y="3568331"/>
                  </a:cubicBezTo>
                  <a:cubicBezTo>
                    <a:pt x="1180628" y="3594888"/>
                    <a:pt x="1237753" y="3586304"/>
                    <a:pt x="1295961" y="3584709"/>
                  </a:cubicBezTo>
                  <a:lnTo>
                    <a:pt x="1308070" y="3585183"/>
                  </a:lnTo>
                  <a:lnTo>
                    <a:pt x="1325263" y="3705453"/>
                  </a:lnTo>
                  <a:cubicBezTo>
                    <a:pt x="1328254" y="3727679"/>
                    <a:pt x="1331526" y="3749922"/>
                    <a:pt x="1334107" y="3772268"/>
                  </a:cubicBezTo>
                  <a:lnTo>
                    <a:pt x="1338203" y="3831076"/>
                  </a:lnTo>
                  <a:lnTo>
                    <a:pt x="1338805" y="3839709"/>
                  </a:lnTo>
                  <a:cubicBezTo>
                    <a:pt x="1339996" y="3932341"/>
                    <a:pt x="1336568" y="4025809"/>
                    <a:pt x="1335635" y="4118635"/>
                  </a:cubicBezTo>
                  <a:cubicBezTo>
                    <a:pt x="1335202" y="4148976"/>
                    <a:pt x="1338805" y="4178868"/>
                    <a:pt x="1337171" y="4209403"/>
                  </a:cubicBezTo>
                  <a:cubicBezTo>
                    <a:pt x="1335445" y="4242449"/>
                    <a:pt x="1327565" y="4276129"/>
                    <a:pt x="1325840" y="4309174"/>
                  </a:cubicBezTo>
                  <a:cubicBezTo>
                    <a:pt x="1322853" y="4364122"/>
                    <a:pt x="1323899" y="4418621"/>
                    <a:pt x="1321122" y="4473630"/>
                  </a:cubicBezTo>
                  <a:cubicBezTo>
                    <a:pt x="1315632" y="4579723"/>
                    <a:pt x="1309019" y="4685750"/>
                    <a:pt x="1302196" y="4791709"/>
                  </a:cubicBezTo>
                  <a:cubicBezTo>
                    <a:pt x="1300696" y="4814383"/>
                    <a:pt x="1294244" y="4837504"/>
                    <a:pt x="1293239" y="4860048"/>
                  </a:cubicBezTo>
                  <a:cubicBezTo>
                    <a:pt x="1290785" y="4919957"/>
                    <a:pt x="1289660" y="4979994"/>
                    <a:pt x="1288829" y="5039837"/>
                  </a:cubicBezTo>
                  <a:cubicBezTo>
                    <a:pt x="1288401" y="5076103"/>
                    <a:pt x="1290512" y="5112310"/>
                    <a:pt x="1289584" y="5148703"/>
                  </a:cubicBezTo>
                  <a:cubicBezTo>
                    <a:pt x="1288845" y="5177820"/>
                    <a:pt x="1286193" y="5207193"/>
                    <a:pt x="1282205" y="5236435"/>
                  </a:cubicBezTo>
                  <a:cubicBezTo>
                    <a:pt x="1278784" y="5261619"/>
                    <a:pt x="1270649" y="5286477"/>
                    <a:pt x="1268145" y="5311662"/>
                  </a:cubicBezTo>
                  <a:cubicBezTo>
                    <a:pt x="1261308" y="5379812"/>
                    <a:pt x="1256387" y="5447703"/>
                    <a:pt x="1250547" y="5515595"/>
                  </a:cubicBezTo>
                  <a:cubicBezTo>
                    <a:pt x="1248113" y="5542776"/>
                    <a:pt x="1244054" y="5570023"/>
                    <a:pt x="1243323" y="5596885"/>
                  </a:cubicBezTo>
                  <a:cubicBezTo>
                    <a:pt x="1241082" y="5668709"/>
                    <a:pt x="1241668" y="5740276"/>
                    <a:pt x="1238303" y="5812036"/>
                  </a:cubicBezTo>
                  <a:cubicBezTo>
                    <a:pt x="1235508" y="5871554"/>
                    <a:pt x="1228259" y="5931392"/>
                    <a:pt x="1223551" y="5991171"/>
                  </a:cubicBezTo>
                  <a:cubicBezTo>
                    <a:pt x="1221675" y="6016549"/>
                    <a:pt x="1222415" y="6041609"/>
                    <a:pt x="1219699" y="6066726"/>
                  </a:cubicBezTo>
                  <a:cubicBezTo>
                    <a:pt x="1213776" y="6123024"/>
                    <a:pt x="1205938" y="6179576"/>
                    <a:pt x="1199935" y="6236130"/>
                  </a:cubicBezTo>
                  <a:cubicBezTo>
                    <a:pt x="1196614" y="6268403"/>
                    <a:pt x="1198425" y="6301127"/>
                    <a:pt x="1192857" y="6333267"/>
                  </a:cubicBezTo>
                  <a:cubicBezTo>
                    <a:pt x="1179603" y="6409590"/>
                    <a:pt x="1163470" y="6485591"/>
                    <a:pt x="1148174" y="6561849"/>
                  </a:cubicBezTo>
                  <a:cubicBezTo>
                    <a:pt x="1132370" y="6640486"/>
                    <a:pt x="1117066" y="6719000"/>
                    <a:pt x="1100424" y="6797385"/>
                  </a:cubicBezTo>
                  <a:lnTo>
                    <a:pt x="1085621" y="6858000"/>
                  </a:lnTo>
                  <a:lnTo>
                    <a:pt x="932341" y="6858000"/>
                  </a:lnTo>
                  <a:lnTo>
                    <a:pt x="944496" y="6829656"/>
                  </a:lnTo>
                  <a:cubicBezTo>
                    <a:pt x="964836" y="6776399"/>
                    <a:pt x="953622" y="6744439"/>
                    <a:pt x="913239" y="6720119"/>
                  </a:cubicBezTo>
                  <a:cubicBezTo>
                    <a:pt x="890880" y="6706443"/>
                    <a:pt x="866986" y="6690318"/>
                    <a:pt x="870682" y="6655346"/>
                  </a:cubicBezTo>
                  <a:cubicBezTo>
                    <a:pt x="876846" y="6598274"/>
                    <a:pt x="889503" y="6540954"/>
                    <a:pt x="846442" y="6498594"/>
                  </a:cubicBezTo>
                  <a:cubicBezTo>
                    <a:pt x="862273" y="6487399"/>
                    <a:pt x="871751" y="6480449"/>
                    <a:pt x="881150" y="6473756"/>
                  </a:cubicBezTo>
                  <a:cubicBezTo>
                    <a:pt x="907245" y="6455292"/>
                    <a:pt x="930705" y="6407516"/>
                    <a:pt x="922470" y="6377035"/>
                  </a:cubicBezTo>
                  <a:cubicBezTo>
                    <a:pt x="910652" y="6332192"/>
                    <a:pt x="925705" y="6299028"/>
                    <a:pt x="955039" y="6268585"/>
                  </a:cubicBezTo>
                  <a:cubicBezTo>
                    <a:pt x="1003777" y="6217606"/>
                    <a:pt x="1017630" y="6148240"/>
                    <a:pt x="1024350" y="6083443"/>
                  </a:cubicBezTo>
                  <a:cubicBezTo>
                    <a:pt x="1029590" y="6034553"/>
                    <a:pt x="1028255" y="5980246"/>
                    <a:pt x="999696" y="5938416"/>
                  </a:cubicBezTo>
                  <a:cubicBezTo>
                    <a:pt x="990505" y="5925141"/>
                    <a:pt x="991039" y="5901884"/>
                    <a:pt x="988342" y="5882426"/>
                  </a:cubicBezTo>
                  <a:cubicBezTo>
                    <a:pt x="986229" y="5866254"/>
                    <a:pt x="984774" y="5849442"/>
                    <a:pt x="985444" y="5832438"/>
                  </a:cubicBezTo>
                  <a:cubicBezTo>
                    <a:pt x="986010" y="5814273"/>
                    <a:pt x="985042" y="5793656"/>
                    <a:pt x="992016" y="5777751"/>
                  </a:cubicBezTo>
                  <a:cubicBezTo>
                    <a:pt x="1012886" y="5729456"/>
                    <a:pt x="1014467" y="5686488"/>
                    <a:pt x="995028" y="5641832"/>
                  </a:cubicBezTo>
                  <a:cubicBezTo>
                    <a:pt x="984984" y="5618696"/>
                    <a:pt x="974301" y="5585771"/>
                    <a:pt x="981247" y="5562522"/>
                  </a:cubicBezTo>
                  <a:cubicBezTo>
                    <a:pt x="998041" y="5505913"/>
                    <a:pt x="997454" y="5454379"/>
                    <a:pt x="995131" y="5398075"/>
                  </a:cubicBezTo>
                  <a:cubicBezTo>
                    <a:pt x="993724" y="5361807"/>
                    <a:pt x="997229" y="5322258"/>
                    <a:pt x="997379" y="5283928"/>
                  </a:cubicBezTo>
                  <a:cubicBezTo>
                    <a:pt x="997473" y="5239095"/>
                    <a:pt x="1006631" y="5193105"/>
                    <a:pt x="979617" y="5157396"/>
                  </a:cubicBezTo>
                  <a:cubicBezTo>
                    <a:pt x="976728" y="5153402"/>
                    <a:pt x="978724" y="5144705"/>
                    <a:pt x="976441" y="5139485"/>
                  </a:cubicBezTo>
                  <a:cubicBezTo>
                    <a:pt x="969619" y="5122991"/>
                    <a:pt x="964828" y="5102888"/>
                    <a:pt x="953793" y="5091862"/>
                  </a:cubicBezTo>
                  <a:cubicBezTo>
                    <a:pt x="921506" y="5059884"/>
                    <a:pt x="886609" y="5031900"/>
                    <a:pt x="853056" y="5001787"/>
                  </a:cubicBezTo>
                  <a:cubicBezTo>
                    <a:pt x="845882" y="4995337"/>
                    <a:pt x="836325" y="4988437"/>
                    <a:pt x="833979" y="4978966"/>
                  </a:cubicBezTo>
                  <a:cubicBezTo>
                    <a:pt x="820602" y="4924328"/>
                    <a:pt x="808509" y="4869239"/>
                    <a:pt x="796995" y="4813768"/>
                  </a:cubicBezTo>
                  <a:cubicBezTo>
                    <a:pt x="792418" y="4791474"/>
                    <a:pt x="803209" y="4777314"/>
                    <a:pt x="820590" y="4764057"/>
                  </a:cubicBezTo>
                  <a:cubicBezTo>
                    <a:pt x="837188" y="4751123"/>
                    <a:pt x="855398" y="4734452"/>
                    <a:pt x="864688" y="4714752"/>
                  </a:cubicBezTo>
                  <a:cubicBezTo>
                    <a:pt x="883062" y="4675275"/>
                    <a:pt x="897521" y="4632902"/>
                    <a:pt x="910485" y="4590911"/>
                  </a:cubicBezTo>
                  <a:cubicBezTo>
                    <a:pt x="915338" y="4575199"/>
                    <a:pt x="912978" y="4556131"/>
                    <a:pt x="911445" y="4539571"/>
                  </a:cubicBezTo>
                  <a:cubicBezTo>
                    <a:pt x="908527" y="4508200"/>
                    <a:pt x="900999" y="4477659"/>
                    <a:pt x="900285" y="4445837"/>
                  </a:cubicBezTo>
                  <a:cubicBezTo>
                    <a:pt x="899539" y="4408923"/>
                    <a:pt x="887958" y="4383340"/>
                    <a:pt x="863237" y="4364703"/>
                  </a:cubicBezTo>
                  <a:cubicBezTo>
                    <a:pt x="826431" y="4336971"/>
                    <a:pt x="808536" y="4292507"/>
                    <a:pt x="798070" y="4243284"/>
                  </a:cubicBezTo>
                  <a:cubicBezTo>
                    <a:pt x="784617" y="4180721"/>
                    <a:pt x="805728" y="4117545"/>
                    <a:pt x="817097" y="4054750"/>
                  </a:cubicBezTo>
                  <a:cubicBezTo>
                    <a:pt x="821537" y="4030724"/>
                    <a:pt x="826632" y="4006057"/>
                    <a:pt x="826251" y="3982801"/>
                  </a:cubicBezTo>
                  <a:cubicBezTo>
                    <a:pt x="825347" y="3916709"/>
                    <a:pt x="825150" y="3850833"/>
                    <a:pt x="836848" y="3784939"/>
                  </a:cubicBezTo>
                  <a:lnTo>
                    <a:pt x="841285" y="3766755"/>
                  </a:lnTo>
                  <a:lnTo>
                    <a:pt x="841284" y="3766755"/>
                  </a:lnTo>
                  <a:lnTo>
                    <a:pt x="852925" y="3719034"/>
                  </a:lnTo>
                  <a:cubicBezTo>
                    <a:pt x="855152" y="3711822"/>
                    <a:pt x="856753" y="3704413"/>
                    <a:pt x="857932" y="3696880"/>
                  </a:cubicBezTo>
                  <a:cubicBezTo>
                    <a:pt x="868683" y="3631632"/>
                    <a:pt x="885300" y="3565939"/>
                    <a:pt x="853534" y="3507036"/>
                  </a:cubicBezTo>
                  <a:cubicBezTo>
                    <a:pt x="850623" y="3501622"/>
                    <a:pt x="849992" y="3494020"/>
                    <a:pt x="850226" y="3485839"/>
                  </a:cubicBezTo>
                  <a:close/>
                  <a:moveTo>
                    <a:pt x="0" y="0"/>
                  </a:moveTo>
                  <a:lnTo>
                    <a:pt x="455609" y="0"/>
                  </a:lnTo>
                  <a:lnTo>
                    <a:pt x="459171" y="72395"/>
                  </a:lnTo>
                  <a:cubicBezTo>
                    <a:pt x="459671" y="92301"/>
                    <a:pt x="456894" y="113171"/>
                    <a:pt x="460041" y="131917"/>
                  </a:cubicBezTo>
                  <a:cubicBezTo>
                    <a:pt x="474213" y="218122"/>
                    <a:pt x="492031" y="302910"/>
                    <a:pt x="504421" y="389691"/>
                  </a:cubicBezTo>
                  <a:cubicBezTo>
                    <a:pt x="517349" y="479177"/>
                    <a:pt x="539516" y="562489"/>
                    <a:pt x="582097" y="634609"/>
                  </a:cubicBezTo>
                  <a:cubicBezTo>
                    <a:pt x="621686" y="701573"/>
                    <a:pt x="662589" y="767248"/>
                    <a:pt x="702468" y="834019"/>
                  </a:cubicBezTo>
                  <a:cubicBezTo>
                    <a:pt x="712587" y="850968"/>
                    <a:pt x="725536" y="867665"/>
                    <a:pt x="729203" y="887701"/>
                  </a:cubicBezTo>
                  <a:cubicBezTo>
                    <a:pt x="736973" y="929321"/>
                    <a:pt x="740155" y="973193"/>
                    <a:pt x="743787" y="1016355"/>
                  </a:cubicBezTo>
                  <a:cubicBezTo>
                    <a:pt x="746786" y="1053398"/>
                    <a:pt x="745800" y="1091467"/>
                    <a:pt x="750083" y="1128060"/>
                  </a:cubicBezTo>
                  <a:cubicBezTo>
                    <a:pt x="753428" y="1157309"/>
                    <a:pt x="762038" y="1185083"/>
                    <a:pt x="768866" y="1213431"/>
                  </a:cubicBezTo>
                  <a:cubicBezTo>
                    <a:pt x="774767" y="1238107"/>
                    <a:pt x="778357" y="1264327"/>
                    <a:pt x="787802" y="1286432"/>
                  </a:cubicBezTo>
                  <a:cubicBezTo>
                    <a:pt x="810582" y="1340304"/>
                    <a:pt x="832653" y="1394242"/>
                    <a:pt x="842837" y="1455511"/>
                  </a:cubicBezTo>
                  <a:cubicBezTo>
                    <a:pt x="853049" y="1515944"/>
                    <a:pt x="867276" y="1574511"/>
                    <a:pt x="877988" y="1634814"/>
                  </a:cubicBezTo>
                  <a:cubicBezTo>
                    <a:pt x="888390" y="1693895"/>
                    <a:pt x="902813" y="1748857"/>
                    <a:pt x="941063" y="1789731"/>
                  </a:cubicBezTo>
                  <a:cubicBezTo>
                    <a:pt x="957906" y="1807908"/>
                    <a:pt x="975122" y="1831564"/>
                    <a:pt x="980124" y="1857657"/>
                  </a:cubicBezTo>
                  <a:cubicBezTo>
                    <a:pt x="987207" y="1894833"/>
                    <a:pt x="980788" y="1937150"/>
                    <a:pt x="984484" y="1976384"/>
                  </a:cubicBezTo>
                  <a:cubicBezTo>
                    <a:pt x="988781" y="2022576"/>
                    <a:pt x="988793" y="2074493"/>
                    <a:pt x="1007189" y="2110650"/>
                  </a:cubicBezTo>
                  <a:cubicBezTo>
                    <a:pt x="1023612" y="2142809"/>
                    <a:pt x="1034723" y="2173610"/>
                    <a:pt x="1039893" y="2211041"/>
                  </a:cubicBezTo>
                  <a:cubicBezTo>
                    <a:pt x="1043484" y="2237261"/>
                    <a:pt x="1057690" y="2260269"/>
                    <a:pt x="1059162" y="2286682"/>
                  </a:cubicBezTo>
                  <a:cubicBezTo>
                    <a:pt x="1061252" y="2321469"/>
                    <a:pt x="1060754" y="2355740"/>
                    <a:pt x="1070522" y="2388667"/>
                  </a:cubicBezTo>
                  <a:cubicBezTo>
                    <a:pt x="1080600" y="2422815"/>
                    <a:pt x="1085513" y="2459602"/>
                    <a:pt x="1093939" y="2494653"/>
                  </a:cubicBezTo>
                  <a:cubicBezTo>
                    <a:pt x="1098500" y="2513273"/>
                    <a:pt x="1106866" y="2529964"/>
                    <a:pt x="1112007" y="2548197"/>
                  </a:cubicBezTo>
                  <a:cubicBezTo>
                    <a:pt x="1121409" y="2581573"/>
                    <a:pt x="1130232" y="2615336"/>
                    <a:pt x="1138346" y="2649163"/>
                  </a:cubicBezTo>
                  <a:cubicBezTo>
                    <a:pt x="1146465" y="2682988"/>
                    <a:pt x="1157699" y="2716368"/>
                    <a:pt x="1160337" y="2751608"/>
                  </a:cubicBezTo>
                  <a:cubicBezTo>
                    <a:pt x="1164714" y="2811646"/>
                    <a:pt x="1159211" y="2873999"/>
                    <a:pt x="1165737" y="2933012"/>
                  </a:cubicBezTo>
                  <a:cubicBezTo>
                    <a:pt x="1172445" y="2992925"/>
                    <a:pt x="1185964" y="3051556"/>
                    <a:pt x="1202029" y="3107873"/>
                  </a:cubicBezTo>
                  <a:cubicBezTo>
                    <a:pt x="1214635" y="3152396"/>
                    <a:pt x="1227749" y="3194534"/>
                    <a:pt x="1225692" y="3244974"/>
                  </a:cubicBezTo>
                  <a:cubicBezTo>
                    <a:pt x="1224565" y="3273123"/>
                    <a:pt x="1231196" y="3305079"/>
                    <a:pt x="1243916" y="3326221"/>
                  </a:cubicBezTo>
                  <a:cubicBezTo>
                    <a:pt x="1271701" y="3372044"/>
                    <a:pt x="1285247" y="3423911"/>
                    <a:pt x="1293067" y="3480219"/>
                  </a:cubicBezTo>
                  <a:lnTo>
                    <a:pt x="1308071" y="3585182"/>
                  </a:lnTo>
                  <a:lnTo>
                    <a:pt x="1295962" y="3584708"/>
                  </a:lnTo>
                  <a:cubicBezTo>
                    <a:pt x="1237754" y="3586303"/>
                    <a:pt x="1180629" y="3594888"/>
                    <a:pt x="1118893" y="3568330"/>
                  </a:cubicBezTo>
                  <a:cubicBezTo>
                    <a:pt x="1113435" y="3565936"/>
                    <a:pt x="1102517" y="3567964"/>
                    <a:pt x="1094179" y="3567566"/>
                  </a:cubicBezTo>
                  <a:cubicBezTo>
                    <a:pt x="1027548" y="3564029"/>
                    <a:pt x="967064" y="3547281"/>
                    <a:pt x="922719" y="3516472"/>
                  </a:cubicBezTo>
                  <a:cubicBezTo>
                    <a:pt x="908178" y="3506414"/>
                    <a:pt x="892942" y="3497984"/>
                    <a:pt x="877028" y="3490955"/>
                  </a:cubicBezTo>
                  <a:lnTo>
                    <a:pt x="850533" y="3481837"/>
                  </a:lnTo>
                  <a:lnTo>
                    <a:pt x="852113" y="3461170"/>
                  </a:lnTo>
                  <a:cubicBezTo>
                    <a:pt x="854391" y="3434500"/>
                    <a:pt x="848474" y="3414331"/>
                    <a:pt x="831383" y="3399179"/>
                  </a:cubicBezTo>
                  <a:cubicBezTo>
                    <a:pt x="801767" y="3373388"/>
                    <a:pt x="773654" y="3344957"/>
                    <a:pt x="743141" y="3320580"/>
                  </a:cubicBezTo>
                  <a:cubicBezTo>
                    <a:pt x="722236" y="3303685"/>
                    <a:pt x="714543" y="3281842"/>
                    <a:pt x="713221" y="3251241"/>
                  </a:cubicBezTo>
                  <a:cubicBezTo>
                    <a:pt x="712555" y="3234106"/>
                    <a:pt x="704768" y="3217029"/>
                    <a:pt x="697098" y="3202528"/>
                  </a:cubicBezTo>
                  <a:cubicBezTo>
                    <a:pt x="687845" y="3184997"/>
                    <a:pt x="672212" y="3172554"/>
                    <a:pt x="664820" y="3154190"/>
                  </a:cubicBezTo>
                  <a:cubicBezTo>
                    <a:pt x="646169" y="3109209"/>
                    <a:pt x="616744" y="3087991"/>
                    <a:pt x="572501" y="3087312"/>
                  </a:cubicBezTo>
                  <a:cubicBezTo>
                    <a:pt x="533259" y="3086763"/>
                    <a:pt x="493731" y="3044085"/>
                    <a:pt x="497703" y="3005243"/>
                  </a:cubicBezTo>
                  <a:cubicBezTo>
                    <a:pt x="502030" y="2962279"/>
                    <a:pt x="490540" y="2928257"/>
                    <a:pt x="476984" y="2892751"/>
                  </a:cubicBezTo>
                  <a:cubicBezTo>
                    <a:pt x="469363" y="2872905"/>
                    <a:pt x="465404" y="2847135"/>
                    <a:pt x="468947" y="2824527"/>
                  </a:cubicBezTo>
                  <a:cubicBezTo>
                    <a:pt x="482188" y="2738605"/>
                    <a:pt x="520979" y="2665650"/>
                    <a:pt x="569138" y="2595026"/>
                  </a:cubicBezTo>
                  <a:cubicBezTo>
                    <a:pt x="600577" y="2548865"/>
                    <a:pt x="622260" y="2493483"/>
                    <a:pt x="645397" y="2440808"/>
                  </a:cubicBezTo>
                  <a:cubicBezTo>
                    <a:pt x="652529" y="2424387"/>
                    <a:pt x="655029" y="2401457"/>
                    <a:pt x="651820" y="2384384"/>
                  </a:cubicBezTo>
                  <a:cubicBezTo>
                    <a:pt x="640949" y="2324596"/>
                    <a:pt x="629163" y="2264805"/>
                    <a:pt x="612994" y="2207332"/>
                  </a:cubicBezTo>
                  <a:cubicBezTo>
                    <a:pt x="597678" y="2153787"/>
                    <a:pt x="601053" y="2099808"/>
                    <a:pt x="620894" y="2046679"/>
                  </a:cubicBezTo>
                  <a:cubicBezTo>
                    <a:pt x="635367" y="2007977"/>
                    <a:pt x="641110" y="1970814"/>
                    <a:pt x="644614" y="1931265"/>
                  </a:cubicBezTo>
                  <a:cubicBezTo>
                    <a:pt x="647465" y="1898285"/>
                    <a:pt x="653360" y="1862859"/>
                    <a:pt x="665994" y="1832337"/>
                  </a:cubicBezTo>
                  <a:cubicBezTo>
                    <a:pt x="683779" y="1789578"/>
                    <a:pt x="688928" y="1751381"/>
                    <a:pt x="678276" y="1709437"/>
                  </a:cubicBezTo>
                  <a:cubicBezTo>
                    <a:pt x="672576" y="1687079"/>
                    <a:pt x="673987" y="1660990"/>
                    <a:pt x="672955" y="1636123"/>
                  </a:cubicBezTo>
                  <a:cubicBezTo>
                    <a:pt x="671272" y="1597795"/>
                    <a:pt x="671867" y="1558758"/>
                    <a:pt x="668480" y="1520749"/>
                  </a:cubicBezTo>
                  <a:cubicBezTo>
                    <a:pt x="665050" y="1479903"/>
                    <a:pt x="655019" y="1440408"/>
                    <a:pt x="653920" y="1399437"/>
                  </a:cubicBezTo>
                  <a:cubicBezTo>
                    <a:pt x="652652" y="1355309"/>
                    <a:pt x="639893" y="1323154"/>
                    <a:pt x="612686" y="1296979"/>
                  </a:cubicBezTo>
                  <a:cubicBezTo>
                    <a:pt x="595576" y="1280408"/>
                    <a:pt x="578401" y="1259588"/>
                    <a:pt x="570220" y="1235618"/>
                  </a:cubicBezTo>
                  <a:cubicBezTo>
                    <a:pt x="553631" y="1186194"/>
                    <a:pt x="545669" y="1131821"/>
                    <a:pt x="529736" y="1081752"/>
                  </a:cubicBezTo>
                  <a:cubicBezTo>
                    <a:pt x="507466" y="1011390"/>
                    <a:pt x="481332" y="944631"/>
                    <a:pt x="414305" y="918292"/>
                  </a:cubicBezTo>
                  <a:cubicBezTo>
                    <a:pt x="377314" y="903769"/>
                    <a:pt x="368843" y="874065"/>
                    <a:pt x="373924" y="825689"/>
                  </a:cubicBezTo>
                  <a:cubicBezTo>
                    <a:pt x="375689" y="809590"/>
                    <a:pt x="376722" y="786203"/>
                    <a:pt x="368949" y="778726"/>
                  </a:cubicBezTo>
                  <a:cubicBezTo>
                    <a:pt x="345838" y="756354"/>
                    <a:pt x="349308" y="725824"/>
                    <a:pt x="347020" y="694643"/>
                  </a:cubicBezTo>
                  <a:cubicBezTo>
                    <a:pt x="345704" y="675894"/>
                    <a:pt x="339306" y="651346"/>
                    <a:pt x="327478" y="642898"/>
                  </a:cubicBezTo>
                  <a:cubicBezTo>
                    <a:pt x="279698" y="608395"/>
                    <a:pt x="263590" y="549247"/>
                    <a:pt x="243468" y="491960"/>
                  </a:cubicBezTo>
                  <a:cubicBezTo>
                    <a:pt x="237433" y="475142"/>
                    <a:pt x="230250" y="456843"/>
                    <a:pt x="218930" y="446010"/>
                  </a:cubicBezTo>
                  <a:cubicBezTo>
                    <a:pt x="194433" y="422927"/>
                    <a:pt x="180036" y="395344"/>
                    <a:pt x="180614" y="354892"/>
                  </a:cubicBezTo>
                  <a:cubicBezTo>
                    <a:pt x="180923" y="342010"/>
                    <a:pt x="176523" y="328798"/>
                    <a:pt x="171988" y="317521"/>
                  </a:cubicBezTo>
                  <a:cubicBezTo>
                    <a:pt x="162052" y="293291"/>
                    <a:pt x="148442" y="271315"/>
                    <a:pt x="139875" y="246378"/>
                  </a:cubicBezTo>
                  <a:cubicBezTo>
                    <a:pt x="117577" y="182780"/>
                    <a:pt x="95749" y="119890"/>
                    <a:pt x="51499" y="73211"/>
                  </a:cubicBezTo>
                  <a:cubicBezTo>
                    <a:pt x="40691" y="61834"/>
                    <a:pt x="29467" y="49763"/>
                    <a:pt x="19690" y="366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137" name="Freeform: Shape 5136">
              <a:extLst>
                <a:ext uri="{FF2B5EF4-FFF2-40B4-BE49-F238E27FC236}">
                  <a16:creationId xmlns:a16="http://schemas.microsoft.com/office/drawing/2014/main" id="{A2432BD6-3DCC-4397-BD7F-3FE84F3210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61507" y="0"/>
              <a:ext cx="1339053" cy="6858000"/>
            </a:xfrm>
            <a:custGeom>
              <a:avLst/>
              <a:gdLst>
                <a:gd name="connsiteX0" fmla="*/ 850532 w 1339053"/>
                <a:gd name="connsiteY0" fmla="*/ 3481838 h 6858000"/>
                <a:gd name="connsiteX1" fmla="*/ 877027 w 1339053"/>
                <a:gd name="connsiteY1" fmla="*/ 3490955 h 6858000"/>
                <a:gd name="connsiteX2" fmla="*/ 922718 w 1339053"/>
                <a:gd name="connsiteY2" fmla="*/ 3516472 h 6858000"/>
                <a:gd name="connsiteX3" fmla="*/ 1094179 w 1339053"/>
                <a:gd name="connsiteY3" fmla="*/ 3567567 h 6858000"/>
                <a:gd name="connsiteX4" fmla="*/ 1118891 w 1339053"/>
                <a:gd name="connsiteY4" fmla="*/ 3568331 h 6858000"/>
                <a:gd name="connsiteX5" fmla="*/ 1295961 w 1339053"/>
                <a:gd name="connsiteY5" fmla="*/ 3584709 h 6858000"/>
                <a:gd name="connsiteX6" fmla="*/ 1308070 w 1339053"/>
                <a:gd name="connsiteY6" fmla="*/ 3585183 h 6858000"/>
                <a:gd name="connsiteX7" fmla="*/ 1325263 w 1339053"/>
                <a:gd name="connsiteY7" fmla="*/ 3705453 h 6858000"/>
                <a:gd name="connsiteX8" fmla="*/ 1334107 w 1339053"/>
                <a:gd name="connsiteY8" fmla="*/ 3772268 h 6858000"/>
                <a:gd name="connsiteX9" fmla="*/ 1338203 w 1339053"/>
                <a:gd name="connsiteY9" fmla="*/ 3831076 h 6858000"/>
                <a:gd name="connsiteX10" fmla="*/ 1338805 w 1339053"/>
                <a:gd name="connsiteY10" fmla="*/ 3839709 h 6858000"/>
                <a:gd name="connsiteX11" fmla="*/ 1335635 w 1339053"/>
                <a:gd name="connsiteY11" fmla="*/ 4118635 h 6858000"/>
                <a:gd name="connsiteX12" fmla="*/ 1337171 w 1339053"/>
                <a:gd name="connsiteY12" fmla="*/ 4209403 h 6858000"/>
                <a:gd name="connsiteX13" fmla="*/ 1325840 w 1339053"/>
                <a:gd name="connsiteY13" fmla="*/ 4309174 h 6858000"/>
                <a:gd name="connsiteX14" fmla="*/ 1321122 w 1339053"/>
                <a:gd name="connsiteY14" fmla="*/ 4473630 h 6858000"/>
                <a:gd name="connsiteX15" fmla="*/ 1302196 w 1339053"/>
                <a:gd name="connsiteY15" fmla="*/ 4791709 h 6858000"/>
                <a:gd name="connsiteX16" fmla="*/ 1293239 w 1339053"/>
                <a:gd name="connsiteY16" fmla="*/ 4860048 h 6858000"/>
                <a:gd name="connsiteX17" fmla="*/ 1288829 w 1339053"/>
                <a:gd name="connsiteY17" fmla="*/ 5039837 h 6858000"/>
                <a:gd name="connsiteX18" fmla="*/ 1289584 w 1339053"/>
                <a:gd name="connsiteY18" fmla="*/ 5148703 h 6858000"/>
                <a:gd name="connsiteX19" fmla="*/ 1282205 w 1339053"/>
                <a:gd name="connsiteY19" fmla="*/ 5236435 h 6858000"/>
                <a:gd name="connsiteX20" fmla="*/ 1268145 w 1339053"/>
                <a:gd name="connsiteY20" fmla="*/ 5311662 h 6858000"/>
                <a:gd name="connsiteX21" fmla="*/ 1250547 w 1339053"/>
                <a:gd name="connsiteY21" fmla="*/ 5515595 h 6858000"/>
                <a:gd name="connsiteX22" fmla="*/ 1243323 w 1339053"/>
                <a:gd name="connsiteY22" fmla="*/ 5596885 h 6858000"/>
                <a:gd name="connsiteX23" fmla="*/ 1238303 w 1339053"/>
                <a:gd name="connsiteY23" fmla="*/ 5812036 h 6858000"/>
                <a:gd name="connsiteX24" fmla="*/ 1223551 w 1339053"/>
                <a:gd name="connsiteY24" fmla="*/ 5991171 h 6858000"/>
                <a:gd name="connsiteX25" fmla="*/ 1219699 w 1339053"/>
                <a:gd name="connsiteY25" fmla="*/ 6066726 h 6858000"/>
                <a:gd name="connsiteX26" fmla="*/ 1199935 w 1339053"/>
                <a:gd name="connsiteY26" fmla="*/ 6236130 h 6858000"/>
                <a:gd name="connsiteX27" fmla="*/ 1192857 w 1339053"/>
                <a:gd name="connsiteY27" fmla="*/ 6333267 h 6858000"/>
                <a:gd name="connsiteX28" fmla="*/ 1148174 w 1339053"/>
                <a:gd name="connsiteY28" fmla="*/ 6561849 h 6858000"/>
                <a:gd name="connsiteX29" fmla="*/ 1100424 w 1339053"/>
                <a:gd name="connsiteY29" fmla="*/ 6797385 h 6858000"/>
                <a:gd name="connsiteX30" fmla="*/ 1085621 w 1339053"/>
                <a:gd name="connsiteY30" fmla="*/ 6858000 h 6858000"/>
                <a:gd name="connsiteX31" fmla="*/ 932341 w 1339053"/>
                <a:gd name="connsiteY31" fmla="*/ 6858000 h 6858000"/>
                <a:gd name="connsiteX32" fmla="*/ 944496 w 1339053"/>
                <a:gd name="connsiteY32" fmla="*/ 6829656 h 6858000"/>
                <a:gd name="connsiteX33" fmla="*/ 913239 w 1339053"/>
                <a:gd name="connsiteY33" fmla="*/ 6720119 h 6858000"/>
                <a:gd name="connsiteX34" fmla="*/ 870682 w 1339053"/>
                <a:gd name="connsiteY34" fmla="*/ 6655346 h 6858000"/>
                <a:gd name="connsiteX35" fmla="*/ 846442 w 1339053"/>
                <a:gd name="connsiteY35" fmla="*/ 6498594 h 6858000"/>
                <a:gd name="connsiteX36" fmla="*/ 881150 w 1339053"/>
                <a:gd name="connsiteY36" fmla="*/ 6473756 h 6858000"/>
                <a:gd name="connsiteX37" fmla="*/ 922470 w 1339053"/>
                <a:gd name="connsiteY37" fmla="*/ 6377035 h 6858000"/>
                <a:gd name="connsiteX38" fmla="*/ 955039 w 1339053"/>
                <a:gd name="connsiteY38" fmla="*/ 6268585 h 6858000"/>
                <a:gd name="connsiteX39" fmla="*/ 1024350 w 1339053"/>
                <a:gd name="connsiteY39" fmla="*/ 6083443 h 6858000"/>
                <a:gd name="connsiteX40" fmla="*/ 999696 w 1339053"/>
                <a:gd name="connsiteY40" fmla="*/ 5938416 h 6858000"/>
                <a:gd name="connsiteX41" fmla="*/ 988342 w 1339053"/>
                <a:gd name="connsiteY41" fmla="*/ 5882426 h 6858000"/>
                <a:gd name="connsiteX42" fmla="*/ 985444 w 1339053"/>
                <a:gd name="connsiteY42" fmla="*/ 5832438 h 6858000"/>
                <a:gd name="connsiteX43" fmla="*/ 992016 w 1339053"/>
                <a:gd name="connsiteY43" fmla="*/ 5777751 h 6858000"/>
                <a:gd name="connsiteX44" fmla="*/ 995028 w 1339053"/>
                <a:gd name="connsiteY44" fmla="*/ 5641832 h 6858000"/>
                <a:gd name="connsiteX45" fmla="*/ 981247 w 1339053"/>
                <a:gd name="connsiteY45" fmla="*/ 5562522 h 6858000"/>
                <a:gd name="connsiteX46" fmla="*/ 995131 w 1339053"/>
                <a:gd name="connsiteY46" fmla="*/ 5398075 h 6858000"/>
                <a:gd name="connsiteX47" fmla="*/ 997379 w 1339053"/>
                <a:gd name="connsiteY47" fmla="*/ 5283928 h 6858000"/>
                <a:gd name="connsiteX48" fmla="*/ 979617 w 1339053"/>
                <a:gd name="connsiteY48" fmla="*/ 5157396 h 6858000"/>
                <a:gd name="connsiteX49" fmla="*/ 976441 w 1339053"/>
                <a:gd name="connsiteY49" fmla="*/ 5139485 h 6858000"/>
                <a:gd name="connsiteX50" fmla="*/ 953793 w 1339053"/>
                <a:gd name="connsiteY50" fmla="*/ 5091862 h 6858000"/>
                <a:gd name="connsiteX51" fmla="*/ 853056 w 1339053"/>
                <a:gd name="connsiteY51" fmla="*/ 5001787 h 6858000"/>
                <a:gd name="connsiteX52" fmla="*/ 833979 w 1339053"/>
                <a:gd name="connsiteY52" fmla="*/ 4978966 h 6858000"/>
                <a:gd name="connsiteX53" fmla="*/ 796995 w 1339053"/>
                <a:gd name="connsiteY53" fmla="*/ 4813768 h 6858000"/>
                <a:gd name="connsiteX54" fmla="*/ 820590 w 1339053"/>
                <a:gd name="connsiteY54" fmla="*/ 4764057 h 6858000"/>
                <a:gd name="connsiteX55" fmla="*/ 864688 w 1339053"/>
                <a:gd name="connsiteY55" fmla="*/ 4714752 h 6858000"/>
                <a:gd name="connsiteX56" fmla="*/ 910485 w 1339053"/>
                <a:gd name="connsiteY56" fmla="*/ 4590911 h 6858000"/>
                <a:gd name="connsiteX57" fmla="*/ 911445 w 1339053"/>
                <a:gd name="connsiteY57" fmla="*/ 4539571 h 6858000"/>
                <a:gd name="connsiteX58" fmla="*/ 900285 w 1339053"/>
                <a:gd name="connsiteY58" fmla="*/ 4445837 h 6858000"/>
                <a:gd name="connsiteX59" fmla="*/ 863237 w 1339053"/>
                <a:gd name="connsiteY59" fmla="*/ 4364703 h 6858000"/>
                <a:gd name="connsiteX60" fmla="*/ 798070 w 1339053"/>
                <a:gd name="connsiteY60" fmla="*/ 4243284 h 6858000"/>
                <a:gd name="connsiteX61" fmla="*/ 817097 w 1339053"/>
                <a:gd name="connsiteY61" fmla="*/ 4054750 h 6858000"/>
                <a:gd name="connsiteX62" fmla="*/ 826251 w 1339053"/>
                <a:gd name="connsiteY62" fmla="*/ 3982801 h 6858000"/>
                <a:gd name="connsiteX63" fmla="*/ 836848 w 1339053"/>
                <a:gd name="connsiteY63" fmla="*/ 3784939 h 6858000"/>
                <a:gd name="connsiteX64" fmla="*/ 841285 w 1339053"/>
                <a:gd name="connsiteY64" fmla="*/ 3766755 h 6858000"/>
                <a:gd name="connsiteX65" fmla="*/ 841284 w 1339053"/>
                <a:gd name="connsiteY65" fmla="*/ 3766755 h 6858000"/>
                <a:gd name="connsiteX66" fmla="*/ 852925 w 1339053"/>
                <a:gd name="connsiteY66" fmla="*/ 3719034 h 6858000"/>
                <a:gd name="connsiteX67" fmla="*/ 857932 w 1339053"/>
                <a:gd name="connsiteY67" fmla="*/ 3696880 h 6858000"/>
                <a:gd name="connsiteX68" fmla="*/ 853534 w 1339053"/>
                <a:gd name="connsiteY68" fmla="*/ 3507036 h 6858000"/>
                <a:gd name="connsiteX69" fmla="*/ 850226 w 1339053"/>
                <a:gd name="connsiteY69" fmla="*/ 3485839 h 6858000"/>
                <a:gd name="connsiteX70" fmla="*/ 0 w 1339053"/>
                <a:gd name="connsiteY70" fmla="*/ 0 h 6858000"/>
                <a:gd name="connsiteX71" fmla="*/ 455609 w 1339053"/>
                <a:gd name="connsiteY71" fmla="*/ 0 h 6858000"/>
                <a:gd name="connsiteX72" fmla="*/ 459171 w 1339053"/>
                <a:gd name="connsiteY72" fmla="*/ 72395 h 6858000"/>
                <a:gd name="connsiteX73" fmla="*/ 460041 w 1339053"/>
                <a:gd name="connsiteY73" fmla="*/ 131917 h 6858000"/>
                <a:gd name="connsiteX74" fmla="*/ 504421 w 1339053"/>
                <a:gd name="connsiteY74" fmla="*/ 389691 h 6858000"/>
                <a:gd name="connsiteX75" fmla="*/ 582097 w 1339053"/>
                <a:gd name="connsiteY75" fmla="*/ 634609 h 6858000"/>
                <a:gd name="connsiteX76" fmla="*/ 702468 w 1339053"/>
                <a:gd name="connsiteY76" fmla="*/ 834019 h 6858000"/>
                <a:gd name="connsiteX77" fmla="*/ 729203 w 1339053"/>
                <a:gd name="connsiteY77" fmla="*/ 887701 h 6858000"/>
                <a:gd name="connsiteX78" fmla="*/ 743787 w 1339053"/>
                <a:gd name="connsiteY78" fmla="*/ 1016355 h 6858000"/>
                <a:gd name="connsiteX79" fmla="*/ 750083 w 1339053"/>
                <a:gd name="connsiteY79" fmla="*/ 1128060 h 6858000"/>
                <a:gd name="connsiteX80" fmla="*/ 768866 w 1339053"/>
                <a:gd name="connsiteY80" fmla="*/ 1213431 h 6858000"/>
                <a:gd name="connsiteX81" fmla="*/ 787802 w 1339053"/>
                <a:gd name="connsiteY81" fmla="*/ 1286432 h 6858000"/>
                <a:gd name="connsiteX82" fmla="*/ 842837 w 1339053"/>
                <a:gd name="connsiteY82" fmla="*/ 1455511 h 6858000"/>
                <a:gd name="connsiteX83" fmla="*/ 877988 w 1339053"/>
                <a:gd name="connsiteY83" fmla="*/ 1634814 h 6858000"/>
                <a:gd name="connsiteX84" fmla="*/ 941063 w 1339053"/>
                <a:gd name="connsiteY84" fmla="*/ 1789731 h 6858000"/>
                <a:gd name="connsiteX85" fmla="*/ 980124 w 1339053"/>
                <a:gd name="connsiteY85" fmla="*/ 1857657 h 6858000"/>
                <a:gd name="connsiteX86" fmla="*/ 984484 w 1339053"/>
                <a:gd name="connsiteY86" fmla="*/ 1976384 h 6858000"/>
                <a:gd name="connsiteX87" fmla="*/ 1007189 w 1339053"/>
                <a:gd name="connsiteY87" fmla="*/ 2110650 h 6858000"/>
                <a:gd name="connsiteX88" fmla="*/ 1039893 w 1339053"/>
                <a:gd name="connsiteY88" fmla="*/ 2211041 h 6858000"/>
                <a:gd name="connsiteX89" fmla="*/ 1059162 w 1339053"/>
                <a:gd name="connsiteY89" fmla="*/ 2286682 h 6858000"/>
                <a:gd name="connsiteX90" fmla="*/ 1070522 w 1339053"/>
                <a:gd name="connsiteY90" fmla="*/ 2388667 h 6858000"/>
                <a:gd name="connsiteX91" fmla="*/ 1093939 w 1339053"/>
                <a:gd name="connsiteY91" fmla="*/ 2494653 h 6858000"/>
                <a:gd name="connsiteX92" fmla="*/ 1112007 w 1339053"/>
                <a:gd name="connsiteY92" fmla="*/ 2548197 h 6858000"/>
                <a:gd name="connsiteX93" fmla="*/ 1138346 w 1339053"/>
                <a:gd name="connsiteY93" fmla="*/ 2649163 h 6858000"/>
                <a:gd name="connsiteX94" fmla="*/ 1160337 w 1339053"/>
                <a:gd name="connsiteY94" fmla="*/ 2751608 h 6858000"/>
                <a:gd name="connsiteX95" fmla="*/ 1165737 w 1339053"/>
                <a:gd name="connsiteY95" fmla="*/ 2933012 h 6858000"/>
                <a:gd name="connsiteX96" fmla="*/ 1202029 w 1339053"/>
                <a:gd name="connsiteY96" fmla="*/ 3107873 h 6858000"/>
                <a:gd name="connsiteX97" fmla="*/ 1225692 w 1339053"/>
                <a:gd name="connsiteY97" fmla="*/ 3244974 h 6858000"/>
                <a:gd name="connsiteX98" fmla="*/ 1243916 w 1339053"/>
                <a:gd name="connsiteY98" fmla="*/ 3326221 h 6858000"/>
                <a:gd name="connsiteX99" fmla="*/ 1293067 w 1339053"/>
                <a:gd name="connsiteY99" fmla="*/ 3480219 h 6858000"/>
                <a:gd name="connsiteX100" fmla="*/ 1308071 w 1339053"/>
                <a:gd name="connsiteY100" fmla="*/ 3585182 h 6858000"/>
                <a:gd name="connsiteX101" fmla="*/ 1295962 w 1339053"/>
                <a:gd name="connsiteY101" fmla="*/ 3584708 h 6858000"/>
                <a:gd name="connsiteX102" fmla="*/ 1118893 w 1339053"/>
                <a:gd name="connsiteY102" fmla="*/ 3568330 h 6858000"/>
                <a:gd name="connsiteX103" fmla="*/ 1094179 w 1339053"/>
                <a:gd name="connsiteY103" fmla="*/ 3567566 h 6858000"/>
                <a:gd name="connsiteX104" fmla="*/ 922719 w 1339053"/>
                <a:gd name="connsiteY104" fmla="*/ 3516472 h 6858000"/>
                <a:gd name="connsiteX105" fmla="*/ 877028 w 1339053"/>
                <a:gd name="connsiteY105" fmla="*/ 3490955 h 6858000"/>
                <a:gd name="connsiteX106" fmla="*/ 850533 w 1339053"/>
                <a:gd name="connsiteY106" fmla="*/ 3481837 h 6858000"/>
                <a:gd name="connsiteX107" fmla="*/ 852113 w 1339053"/>
                <a:gd name="connsiteY107" fmla="*/ 3461170 h 6858000"/>
                <a:gd name="connsiteX108" fmla="*/ 831383 w 1339053"/>
                <a:gd name="connsiteY108" fmla="*/ 3399179 h 6858000"/>
                <a:gd name="connsiteX109" fmla="*/ 743141 w 1339053"/>
                <a:gd name="connsiteY109" fmla="*/ 3320580 h 6858000"/>
                <a:gd name="connsiteX110" fmla="*/ 713221 w 1339053"/>
                <a:gd name="connsiteY110" fmla="*/ 3251241 h 6858000"/>
                <a:gd name="connsiteX111" fmla="*/ 697098 w 1339053"/>
                <a:gd name="connsiteY111" fmla="*/ 3202528 h 6858000"/>
                <a:gd name="connsiteX112" fmla="*/ 664820 w 1339053"/>
                <a:gd name="connsiteY112" fmla="*/ 3154190 h 6858000"/>
                <a:gd name="connsiteX113" fmla="*/ 572501 w 1339053"/>
                <a:gd name="connsiteY113" fmla="*/ 3087312 h 6858000"/>
                <a:gd name="connsiteX114" fmla="*/ 497703 w 1339053"/>
                <a:gd name="connsiteY114" fmla="*/ 3005243 h 6858000"/>
                <a:gd name="connsiteX115" fmla="*/ 476984 w 1339053"/>
                <a:gd name="connsiteY115" fmla="*/ 2892751 h 6858000"/>
                <a:gd name="connsiteX116" fmla="*/ 468947 w 1339053"/>
                <a:gd name="connsiteY116" fmla="*/ 2824527 h 6858000"/>
                <a:gd name="connsiteX117" fmla="*/ 569138 w 1339053"/>
                <a:gd name="connsiteY117" fmla="*/ 2595026 h 6858000"/>
                <a:gd name="connsiteX118" fmla="*/ 645397 w 1339053"/>
                <a:gd name="connsiteY118" fmla="*/ 2440808 h 6858000"/>
                <a:gd name="connsiteX119" fmla="*/ 651820 w 1339053"/>
                <a:gd name="connsiteY119" fmla="*/ 2384384 h 6858000"/>
                <a:gd name="connsiteX120" fmla="*/ 612994 w 1339053"/>
                <a:gd name="connsiteY120" fmla="*/ 2207332 h 6858000"/>
                <a:gd name="connsiteX121" fmla="*/ 620894 w 1339053"/>
                <a:gd name="connsiteY121" fmla="*/ 2046679 h 6858000"/>
                <a:gd name="connsiteX122" fmla="*/ 644614 w 1339053"/>
                <a:gd name="connsiteY122" fmla="*/ 1931265 h 6858000"/>
                <a:gd name="connsiteX123" fmla="*/ 665994 w 1339053"/>
                <a:gd name="connsiteY123" fmla="*/ 1832337 h 6858000"/>
                <a:gd name="connsiteX124" fmla="*/ 678276 w 1339053"/>
                <a:gd name="connsiteY124" fmla="*/ 1709437 h 6858000"/>
                <a:gd name="connsiteX125" fmla="*/ 672955 w 1339053"/>
                <a:gd name="connsiteY125" fmla="*/ 1636123 h 6858000"/>
                <a:gd name="connsiteX126" fmla="*/ 668480 w 1339053"/>
                <a:gd name="connsiteY126" fmla="*/ 1520749 h 6858000"/>
                <a:gd name="connsiteX127" fmla="*/ 653920 w 1339053"/>
                <a:gd name="connsiteY127" fmla="*/ 1399437 h 6858000"/>
                <a:gd name="connsiteX128" fmla="*/ 612686 w 1339053"/>
                <a:gd name="connsiteY128" fmla="*/ 1296979 h 6858000"/>
                <a:gd name="connsiteX129" fmla="*/ 570220 w 1339053"/>
                <a:gd name="connsiteY129" fmla="*/ 1235618 h 6858000"/>
                <a:gd name="connsiteX130" fmla="*/ 529736 w 1339053"/>
                <a:gd name="connsiteY130" fmla="*/ 1081752 h 6858000"/>
                <a:gd name="connsiteX131" fmla="*/ 414305 w 1339053"/>
                <a:gd name="connsiteY131" fmla="*/ 918292 h 6858000"/>
                <a:gd name="connsiteX132" fmla="*/ 373924 w 1339053"/>
                <a:gd name="connsiteY132" fmla="*/ 825689 h 6858000"/>
                <a:gd name="connsiteX133" fmla="*/ 368949 w 1339053"/>
                <a:gd name="connsiteY133" fmla="*/ 778726 h 6858000"/>
                <a:gd name="connsiteX134" fmla="*/ 347020 w 1339053"/>
                <a:gd name="connsiteY134" fmla="*/ 694643 h 6858000"/>
                <a:gd name="connsiteX135" fmla="*/ 327478 w 1339053"/>
                <a:gd name="connsiteY135" fmla="*/ 642898 h 6858000"/>
                <a:gd name="connsiteX136" fmla="*/ 243468 w 1339053"/>
                <a:gd name="connsiteY136" fmla="*/ 491960 h 6858000"/>
                <a:gd name="connsiteX137" fmla="*/ 218930 w 1339053"/>
                <a:gd name="connsiteY137" fmla="*/ 446010 h 6858000"/>
                <a:gd name="connsiteX138" fmla="*/ 180614 w 1339053"/>
                <a:gd name="connsiteY138" fmla="*/ 354892 h 6858000"/>
                <a:gd name="connsiteX139" fmla="*/ 171988 w 1339053"/>
                <a:gd name="connsiteY139" fmla="*/ 317521 h 6858000"/>
                <a:gd name="connsiteX140" fmla="*/ 139875 w 1339053"/>
                <a:gd name="connsiteY140" fmla="*/ 246378 h 6858000"/>
                <a:gd name="connsiteX141" fmla="*/ 51499 w 1339053"/>
                <a:gd name="connsiteY141" fmla="*/ 73211 h 6858000"/>
                <a:gd name="connsiteX142" fmla="*/ 19690 w 1339053"/>
                <a:gd name="connsiteY142" fmla="*/ 36621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</a:cxnLst>
              <a:rect l="l" t="t" r="r" b="b"/>
              <a:pathLst>
                <a:path w="1339053" h="6858000">
                  <a:moveTo>
                    <a:pt x="850532" y="3481838"/>
                  </a:moveTo>
                  <a:lnTo>
                    <a:pt x="877027" y="3490955"/>
                  </a:lnTo>
                  <a:cubicBezTo>
                    <a:pt x="892941" y="3497986"/>
                    <a:pt x="908176" y="3506416"/>
                    <a:pt x="922718" y="3516472"/>
                  </a:cubicBezTo>
                  <a:cubicBezTo>
                    <a:pt x="967062" y="3547282"/>
                    <a:pt x="1027547" y="3564030"/>
                    <a:pt x="1094179" y="3567567"/>
                  </a:cubicBezTo>
                  <a:cubicBezTo>
                    <a:pt x="1102515" y="3567965"/>
                    <a:pt x="1113434" y="3565936"/>
                    <a:pt x="1118891" y="3568331"/>
                  </a:cubicBezTo>
                  <a:cubicBezTo>
                    <a:pt x="1180628" y="3594888"/>
                    <a:pt x="1237753" y="3586304"/>
                    <a:pt x="1295961" y="3584709"/>
                  </a:cubicBezTo>
                  <a:lnTo>
                    <a:pt x="1308070" y="3585183"/>
                  </a:lnTo>
                  <a:lnTo>
                    <a:pt x="1325263" y="3705453"/>
                  </a:lnTo>
                  <a:cubicBezTo>
                    <a:pt x="1328254" y="3727679"/>
                    <a:pt x="1331526" y="3749922"/>
                    <a:pt x="1334107" y="3772268"/>
                  </a:cubicBezTo>
                  <a:lnTo>
                    <a:pt x="1338203" y="3831076"/>
                  </a:lnTo>
                  <a:lnTo>
                    <a:pt x="1338805" y="3839709"/>
                  </a:lnTo>
                  <a:cubicBezTo>
                    <a:pt x="1339996" y="3932341"/>
                    <a:pt x="1336568" y="4025809"/>
                    <a:pt x="1335635" y="4118635"/>
                  </a:cubicBezTo>
                  <a:cubicBezTo>
                    <a:pt x="1335202" y="4148976"/>
                    <a:pt x="1338805" y="4178868"/>
                    <a:pt x="1337171" y="4209403"/>
                  </a:cubicBezTo>
                  <a:cubicBezTo>
                    <a:pt x="1335445" y="4242449"/>
                    <a:pt x="1327565" y="4276129"/>
                    <a:pt x="1325840" y="4309174"/>
                  </a:cubicBezTo>
                  <a:cubicBezTo>
                    <a:pt x="1322853" y="4364122"/>
                    <a:pt x="1323899" y="4418621"/>
                    <a:pt x="1321122" y="4473630"/>
                  </a:cubicBezTo>
                  <a:cubicBezTo>
                    <a:pt x="1315632" y="4579723"/>
                    <a:pt x="1309019" y="4685750"/>
                    <a:pt x="1302196" y="4791709"/>
                  </a:cubicBezTo>
                  <a:cubicBezTo>
                    <a:pt x="1300696" y="4814383"/>
                    <a:pt x="1294244" y="4837504"/>
                    <a:pt x="1293239" y="4860048"/>
                  </a:cubicBezTo>
                  <a:cubicBezTo>
                    <a:pt x="1290785" y="4919957"/>
                    <a:pt x="1289660" y="4979994"/>
                    <a:pt x="1288829" y="5039837"/>
                  </a:cubicBezTo>
                  <a:cubicBezTo>
                    <a:pt x="1288401" y="5076103"/>
                    <a:pt x="1290512" y="5112310"/>
                    <a:pt x="1289584" y="5148703"/>
                  </a:cubicBezTo>
                  <a:cubicBezTo>
                    <a:pt x="1288845" y="5177820"/>
                    <a:pt x="1286193" y="5207193"/>
                    <a:pt x="1282205" y="5236435"/>
                  </a:cubicBezTo>
                  <a:cubicBezTo>
                    <a:pt x="1278784" y="5261619"/>
                    <a:pt x="1270649" y="5286477"/>
                    <a:pt x="1268145" y="5311662"/>
                  </a:cubicBezTo>
                  <a:cubicBezTo>
                    <a:pt x="1261308" y="5379812"/>
                    <a:pt x="1256387" y="5447703"/>
                    <a:pt x="1250547" y="5515595"/>
                  </a:cubicBezTo>
                  <a:cubicBezTo>
                    <a:pt x="1248113" y="5542776"/>
                    <a:pt x="1244054" y="5570023"/>
                    <a:pt x="1243323" y="5596885"/>
                  </a:cubicBezTo>
                  <a:cubicBezTo>
                    <a:pt x="1241082" y="5668709"/>
                    <a:pt x="1241668" y="5740276"/>
                    <a:pt x="1238303" y="5812036"/>
                  </a:cubicBezTo>
                  <a:cubicBezTo>
                    <a:pt x="1235508" y="5871554"/>
                    <a:pt x="1228259" y="5931392"/>
                    <a:pt x="1223551" y="5991171"/>
                  </a:cubicBezTo>
                  <a:cubicBezTo>
                    <a:pt x="1221675" y="6016549"/>
                    <a:pt x="1222415" y="6041609"/>
                    <a:pt x="1219699" y="6066726"/>
                  </a:cubicBezTo>
                  <a:cubicBezTo>
                    <a:pt x="1213776" y="6123024"/>
                    <a:pt x="1205938" y="6179576"/>
                    <a:pt x="1199935" y="6236130"/>
                  </a:cubicBezTo>
                  <a:cubicBezTo>
                    <a:pt x="1196614" y="6268403"/>
                    <a:pt x="1198425" y="6301127"/>
                    <a:pt x="1192857" y="6333267"/>
                  </a:cubicBezTo>
                  <a:cubicBezTo>
                    <a:pt x="1179603" y="6409590"/>
                    <a:pt x="1163470" y="6485591"/>
                    <a:pt x="1148174" y="6561849"/>
                  </a:cubicBezTo>
                  <a:cubicBezTo>
                    <a:pt x="1132370" y="6640486"/>
                    <a:pt x="1117066" y="6719000"/>
                    <a:pt x="1100424" y="6797385"/>
                  </a:cubicBezTo>
                  <a:lnTo>
                    <a:pt x="1085621" y="6858000"/>
                  </a:lnTo>
                  <a:lnTo>
                    <a:pt x="932341" y="6858000"/>
                  </a:lnTo>
                  <a:lnTo>
                    <a:pt x="944496" y="6829656"/>
                  </a:lnTo>
                  <a:cubicBezTo>
                    <a:pt x="964836" y="6776399"/>
                    <a:pt x="953622" y="6744439"/>
                    <a:pt x="913239" y="6720119"/>
                  </a:cubicBezTo>
                  <a:cubicBezTo>
                    <a:pt x="890880" y="6706443"/>
                    <a:pt x="866986" y="6690318"/>
                    <a:pt x="870682" y="6655346"/>
                  </a:cubicBezTo>
                  <a:cubicBezTo>
                    <a:pt x="876846" y="6598274"/>
                    <a:pt x="889503" y="6540954"/>
                    <a:pt x="846442" y="6498594"/>
                  </a:cubicBezTo>
                  <a:cubicBezTo>
                    <a:pt x="862273" y="6487399"/>
                    <a:pt x="871751" y="6480449"/>
                    <a:pt x="881150" y="6473756"/>
                  </a:cubicBezTo>
                  <a:cubicBezTo>
                    <a:pt x="907245" y="6455292"/>
                    <a:pt x="930705" y="6407516"/>
                    <a:pt x="922470" y="6377035"/>
                  </a:cubicBezTo>
                  <a:cubicBezTo>
                    <a:pt x="910652" y="6332192"/>
                    <a:pt x="925705" y="6299028"/>
                    <a:pt x="955039" y="6268585"/>
                  </a:cubicBezTo>
                  <a:cubicBezTo>
                    <a:pt x="1003777" y="6217606"/>
                    <a:pt x="1017630" y="6148240"/>
                    <a:pt x="1024350" y="6083443"/>
                  </a:cubicBezTo>
                  <a:cubicBezTo>
                    <a:pt x="1029590" y="6034553"/>
                    <a:pt x="1028255" y="5980246"/>
                    <a:pt x="999696" y="5938416"/>
                  </a:cubicBezTo>
                  <a:cubicBezTo>
                    <a:pt x="990505" y="5925141"/>
                    <a:pt x="991039" y="5901884"/>
                    <a:pt x="988342" y="5882426"/>
                  </a:cubicBezTo>
                  <a:cubicBezTo>
                    <a:pt x="986229" y="5866254"/>
                    <a:pt x="984774" y="5849442"/>
                    <a:pt x="985444" y="5832438"/>
                  </a:cubicBezTo>
                  <a:cubicBezTo>
                    <a:pt x="986010" y="5814273"/>
                    <a:pt x="985042" y="5793656"/>
                    <a:pt x="992016" y="5777751"/>
                  </a:cubicBezTo>
                  <a:cubicBezTo>
                    <a:pt x="1012886" y="5729456"/>
                    <a:pt x="1014467" y="5686488"/>
                    <a:pt x="995028" y="5641832"/>
                  </a:cubicBezTo>
                  <a:cubicBezTo>
                    <a:pt x="984984" y="5618696"/>
                    <a:pt x="974301" y="5585771"/>
                    <a:pt x="981247" y="5562522"/>
                  </a:cubicBezTo>
                  <a:cubicBezTo>
                    <a:pt x="998041" y="5505913"/>
                    <a:pt x="997454" y="5454379"/>
                    <a:pt x="995131" y="5398075"/>
                  </a:cubicBezTo>
                  <a:cubicBezTo>
                    <a:pt x="993724" y="5361807"/>
                    <a:pt x="997229" y="5322258"/>
                    <a:pt x="997379" y="5283928"/>
                  </a:cubicBezTo>
                  <a:cubicBezTo>
                    <a:pt x="997473" y="5239095"/>
                    <a:pt x="1006631" y="5193105"/>
                    <a:pt x="979617" y="5157396"/>
                  </a:cubicBezTo>
                  <a:cubicBezTo>
                    <a:pt x="976728" y="5153402"/>
                    <a:pt x="978724" y="5144705"/>
                    <a:pt x="976441" y="5139485"/>
                  </a:cubicBezTo>
                  <a:cubicBezTo>
                    <a:pt x="969619" y="5122991"/>
                    <a:pt x="964828" y="5102888"/>
                    <a:pt x="953793" y="5091862"/>
                  </a:cubicBezTo>
                  <a:cubicBezTo>
                    <a:pt x="921506" y="5059884"/>
                    <a:pt x="886609" y="5031900"/>
                    <a:pt x="853056" y="5001787"/>
                  </a:cubicBezTo>
                  <a:cubicBezTo>
                    <a:pt x="845882" y="4995337"/>
                    <a:pt x="836325" y="4988437"/>
                    <a:pt x="833979" y="4978966"/>
                  </a:cubicBezTo>
                  <a:cubicBezTo>
                    <a:pt x="820602" y="4924328"/>
                    <a:pt x="808509" y="4869239"/>
                    <a:pt x="796995" y="4813768"/>
                  </a:cubicBezTo>
                  <a:cubicBezTo>
                    <a:pt x="792418" y="4791474"/>
                    <a:pt x="803209" y="4777314"/>
                    <a:pt x="820590" y="4764057"/>
                  </a:cubicBezTo>
                  <a:cubicBezTo>
                    <a:pt x="837188" y="4751123"/>
                    <a:pt x="855398" y="4734452"/>
                    <a:pt x="864688" y="4714752"/>
                  </a:cubicBezTo>
                  <a:cubicBezTo>
                    <a:pt x="883062" y="4675275"/>
                    <a:pt x="897521" y="4632902"/>
                    <a:pt x="910485" y="4590911"/>
                  </a:cubicBezTo>
                  <a:cubicBezTo>
                    <a:pt x="915338" y="4575199"/>
                    <a:pt x="912978" y="4556131"/>
                    <a:pt x="911445" y="4539571"/>
                  </a:cubicBezTo>
                  <a:cubicBezTo>
                    <a:pt x="908527" y="4508200"/>
                    <a:pt x="900999" y="4477659"/>
                    <a:pt x="900285" y="4445837"/>
                  </a:cubicBezTo>
                  <a:cubicBezTo>
                    <a:pt x="899539" y="4408923"/>
                    <a:pt x="887958" y="4383340"/>
                    <a:pt x="863237" y="4364703"/>
                  </a:cubicBezTo>
                  <a:cubicBezTo>
                    <a:pt x="826431" y="4336971"/>
                    <a:pt x="808536" y="4292507"/>
                    <a:pt x="798070" y="4243284"/>
                  </a:cubicBezTo>
                  <a:cubicBezTo>
                    <a:pt x="784617" y="4180721"/>
                    <a:pt x="805728" y="4117545"/>
                    <a:pt x="817097" y="4054750"/>
                  </a:cubicBezTo>
                  <a:cubicBezTo>
                    <a:pt x="821537" y="4030724"/>
                    <a:pt x="826632" y="4006057"/>
                    <a:pt x="826251" y="3982801"/>
                  </a:cubicBezTo>
                  <a:cubicBezTo>
                    <a:pt x="825347" y="3916709"/>
                    <a:pt x="825150" y="3850833"/>
                    <a:pt x="836848" y="3784939"/>
                  </a:cubicBezTo>
                  <a:lnTo>
                    <a:pt x="841285" y="3766755"/>
                  </a:lnTo>
                  <a:lnTo>
                    <a:pt x="841284" y="3766755"/>
                  </a:lnTo>
                  <a:lnTo>
                    <a:pt x="852925" y="3719034"/>
                  </a:lnTo>
                  <a:cubicBezTo>
                    <a:pt x="855152" y="3711822"/>
                    <a:pt x="856753" y="3704413"/>
                    <a:pt x="857932" y="3696880"/>
                  </a:cubicBezTo>
                  <a:cubicBezTo>
                    <a:pt x="868683" y="3631632"/>
                    <a:pt x="885300" y="3565939"/>
                    <a:pt x="853534" y="3507036"/>
                  </a:cubicBezTo>
                  <a:cubicBezTo>
                    <a:pt x="850623" y="3501622"/>
                    <a:pt x="849992" y="3494020"/>
                    <a:pt x="850226" y="3485839"/>
                  </a:cubicBezTo>
                  <a:close/>
                  <a:moveTo>
                    <a:pt x="0" y="0"/>
                  </a:moveTo>
                  <a:lnTo>
                    <a:pt x="455609" y="0"/>
                  </a:lnTo>
                  <a:lnTo>
                    <a:pt x="459171" y="72395"/>
                  </a:lnTo>
                  <a:cubicBezTo>
                    <a:pt x="459671" y="92301"/>
                    <a:pt x="456894" y="113171"/>
                    <a:pt x="460041" y="131917"/>
                  </a:cubicBezTo>
                  <a:cubicBezTo>
                    <a:pt x="474213" y="218122"/>
                    <a:pt x="492031" y="302910"/>
                    <a:pt x="504421" y="389691"/>
                  </a:cubicBezTo>
                  <a:cubicBezTo>
                    <a:pt x="517349" y="479177"/>
                    <a:pt x="539516" y="562489"/>
                    <a:pt x="582097" y="634609"/>
                  </a:cubicBezTo>
                  <a:cubicBezTo>
                    <a:pt x="621686" y="701573"/>
                    <a:pt x="662589" y="767248"/>
                    <a:pt x="702468" y="834019"/>
                  </a:cubicBezTo>
                  <a:cubicBezTo>
                    <a:pt x="712587" y="850968"/>
                    <a:pt x="725536" y="867665"/>
                    <a:pt x="729203" y="887701"/>
                  </a:cubicBezTo>
                  <a:cubicBezTo>
                    <a:pt x="736973" y="929321"/>
                    <a:pt x="740155" y="973193"/>
                    <a:pt x="743787" y="1016355"/>
                  </a:cubicBezTo>
                  <a:cubicBezTo>
                    <a:pt x="746786" y="1053398"/>
                    <a:pt x="745800" y="1091467"/>
                    <a:pt x="750083" y="1128060"/>
                  </a:cubicBezTo>
                  <a:cubicBezTo>
                    <a:pt x="753428" y="1157309"/>
                    <a:pt x="762038" y="1185083"/>
                    <a:pt x="768866" y="1213431"/>
                  </a:cubicBezTo>
                  <a:cubicBezTo>
                    <a:pt x="774767" y="1238107"/>
                    <a:pt x="778357" y="1264327"/>
                    <a:pt x="787802" y="1286432"/>
                  </a:cubicBezTo>
                  <a:cubicBezTo>
                    <a:pt x="810582" y="1340304"/>
                    <a:pt x="832653" y="1394242"/>
                    <a:pt x="842837" y="1455511"/>
                  </a:cubicBezTo>
                  <a:cubicBezTo>
                    <a:pt x="853049" y="1515944"/>
                    <a:pt x="867276" y="1574511"/>
                    <a:pt x="877988" y="1634814"/>
                  </a:cubicBezTo>
                  <a:cubicBezTo>
                    <a:pt x="888390" y="1693895"/>
                    <a:pt x="902813" y="1748857"/>
                    <a:pt x="941063" y="1789731"/>
                  </a:cubicBezTo>
                  <a:cubicBezTo>
                    <a:pt x="957906" y="1807908"/>
                    <a:pt x="975122" y="1831564"/>
                    <a:pt x="980124" y="1857657"/>
                  </a:cubicBezTo>
                  <a:cubicBezTo>
                    <a:pt x="987207" y="1894833"/>
                    <a:pt x="980788" y="1937150"/>
                    <a:pt x="984484" y="1976384"/>
                  </a:cubicBezTo>
                  <a:cubicBezTo>
                    <a:pt x="988781" y="2022576"/>
                    <a:pt x="988793" y="2074493"/>
                    <a:pt x="1007189" y="2110650"/>
                  </a:cubicBezTo>
                  <a:cubicBezTo>
                    <a:pt x="1023612" y="2142809"/>
                    <a:pt x="1034723" y="2173610"/>
                    <a:pt x="1039893" y="2211041"/>
                  </a:cubicBezTo>
                  <a:cubicBezTo>
                    <a:pt x="1043484" y="2237261"/>
                    <a:pt x="1057690" y="2260269"/>
                    <a:pt x="1059162" y="2286682"/>
                  </a:cubicBezTo>
                  <a:cubicBezTo>
                    <a:pt x="1061252" y="2321469"/>
                    <a:pt x="1060754" y="2355740"/>
                    <a:pt x="1070522" y="2388667"/>
                  </a:cubicBezTo>
                  <a:cubicBezTo>
                    <a:pt x="1080600" y="2422815"/>
                    <a:pt x="1085513" y="2459602"/>
                    <a:pt x="1093939" y="2494653"/>
                  </a:cubicBezTo>
                  <a:cubicBezTo>
                    <a:pt x="1098500" y="2513273"/>
                    <a:pt x="1106866" y="2529964"/>
                    <a:pt x="1112007" y="2548197"/>
                  </a:cubicBezTo>
                  <a:cubicBezTo>
                    <a:pt x="1121409" y="2581573"/>
                    <a:pt x="1130232" y="2615336"/>
                    <a:pt x="1138346" y="2649163"/>
                  </a:cubicBezTo>
                  <a:cubicBezTo>
                    <a:pt x="1146465" y="2682988"/>
                    <a:pt x="1157699" y="2716368"/>
                    <a:pt x="1160337" y="2751608"/>
                  </a:cubicBezTo>
                  <a:cubicBezTo>
                    <a:pt x="1164714" y="2811646"/>
                    <a:pt x="1159211" y="2873999"/>
                    <a:pt x="1165737" y="2933012"/>
                  </a:cubicBezTo>
                  <a:cubicBezTo>
                    <a:pt x="1172445" y="2992925"/>
                    <a:pt x="1185964" y="3051556"/>
                    <a:pt x="1202029" y="3107873"/>
                  </a:cubicBezTo>
                  <a:cubicBezTo>
                    <a:pt x="1214635" y="3152396"/>
                    <a:pt x="1227749" y="3194534"/>
                    <a:pt x="1225692" y="3244974"/>
                  </a:cubicBezTo>
                  <a:cubicBezTo>
                    <a:pt x="1224565" y="3273123"/>
                    <a:pt x="1231196" y="3305079"/>
                    <a:pt x="1243916" y="3326221"/>
                  </a:cubicBezTo>
                  <a:cubicBezTo>
                    <a:pt x="1271701" y="3372044"/>
                    <a:pt x="1285247" y="3423911"/>
                    <a:pt x="1293067" y="3480219"/>
                  </a:cubicBezTo>
                  <a:lnTo>
                    <a:pt x="1308071" y="3585182"/>
                  </a:lnTo>
                  <a:lnTo>
                    <a:pt x="1295962" y="3584708"/>
                  </a:lnTo>
                  <a:cubicBezTo>
                    <a:pt x="1237754" y="3586303"/>
                    <a:pt x="1180629" y="3594888"/>
                    <a:pt x="1118893" y="3568330"/>
                  </a:cubicBezTo>
                  <a:cubicBezTo>
                    <a:pt x="1113435" y="3565936"/>
                    <a:pt x="1102517" y="3567964"/>
                    <a:pt x="1094179" y="3567566"/>
                  </a:cubicBezTo>
                  <a:cubicBezTo>
                    <a:pt x="1027548" y="3564029"/>
                    <a:pt x="967064" y="3547281"/>
                    <a:pt x="922719" y="3516472"/>
                  </a:cubicBezTo>
                  <a:cubicBezTo>
                    <a:pt x="908178" y="3506414"/>
                    <a:pt x="892942" y="3497984"/>
                    <a:pt x="877028" y="3490955"/>
                  </a:cubicBezTo>
                  <a:lnTo>
                    <a:pt x="850533" y="3481837"/>
                  </a:lnTo>
                  <a:lnTo>
                    <a:pt x="852113" y="3461170"/>
                  </a:lnTo>
                  <a:cubicBezTo>
                    <a:pt x="854391" y="3434500"/>
                    <a:pt x="848474" y="3414331"/>
                    <a:pt x="831383" y="3399179"/>
                  </a:cubicBezTo>
                  <a:cubicBezTo>
                    <a:pt x="801767" y="3373388"/>
                    <a:pt x="773654" y="3344957"/>
                    <a:pt x="743141" y="3320580"/>
                  </a:cubicBezTo>
                  <a:cubicBezTo>
                    <a:pt x="722236" y="3303685"/>
                    <a:pt x="714543" y="3281842"/>
                    <a:pt x="713221" y="3251241"/>
                  </a:cubicBezTo>
                  <a:cubicBezTo>
                    <a:pt x="712555" y="3234106"/>
                    <a:pt x="704768" y="3217029"/>
                    <a:pt x="697098" y="3202528"/>
                  </a:cubicBezTo>
                  <a:cubicBezTo>
                    <a:pt x="687845" y="3184997"/>
                    <a:pt x="672212" y="3172554"/>
                    <a:pt x="664820" y="3154190"/>
                  </a:cubicBezTo>
                  <a:cubicBezTo>
                    <a:pt x="646169" y="3109209"/>
                    <a:pt x="616744" y="3087991"/>
                    <a:pt x="572501" y="3087312"/>
                  </a:cubicBezTo>
                  <a:cubicBezTo>
                    <a:pt x="533259" y="3086763"/>
                    <a:pt x="493731" y="3044085"/>
                    <a:pt x="497703" y="3005243"/>
                  </a:cubicBezTo>
                  <a:cubicBezTo>
                    <a:pt x="502030" y="2962279"/>
                    <a:pt x="490540" y="2928257"/>
                    <a:pt x="476984" y="2892751"/>
                  </a:cubicBezTo>
                  <a:cubicBezTo>
                    <a:pt x="469363" y="2872905"/>
                    <a:pt x="465404" y="2847135"/>
                    <a:pt x="468947" y="2824527"/>
                  </a:cubicBezTo>
                  <a:cubicBezTo>
                    <a:pt x="482188" y="2738605"/>
                    <a:pt x="520979" y="2665650"/>
                    <a:pt x="569138" y="2595026"/>
                  </a:cubicBezTo>
                  <a:cubicBezTo>
                    <a:pt x="600577" y="2548865"/>
                    <a:pt x="622260" y="2493483"/>
                    <a:pt x="645397" y="2440808"/>
                  </a:cubicBezTo>
                  <a:cubicBezTo>
                    <a:pt x="652529" y="2424387"/>
                    <a:pt x="655029" y="2401457"/>
                    <a:pt x="651820" y="2384384"/>
                  </a:cubicBezTo>
                  <a:cubicBezTo>
                    <a:pt x="640949" y="2324596"/>
                    <a:pt x="629163" y="2264805"/>
                    <a:pt x="612994" y="2207332"/>
                  </a:cubicBezTo>
                  <a:cubicBezTo>
                    <a:pt x="597678" y="2153787"/>
                    <a:pt x="601053" y="2099808"/>
                    <a:pt x="620894" y="2046679"/>
                  </a:cubicBezTo>
                  <a:cubicBezTo>
                    <a:pt x="635367" y="2007977"/>
                    <a:pt x="641110" y="1970814"/>
                    <a:pt x="644614" y="1931265"/>
                  </a:cubicBezTo>
                  <a:cubicBezTo>
                    <a:pt x="647465" y="1898285"/>
                    <a:pt x="653360" y="1862859"/>
                    <a:pt x="665994" y="1832337"/>
                  </a:cubicBezTo>
                  <a:cubicBezTo>
                    <a:pt x="683779" y="1789578"/>
                    <a:pt x="688928" y="1751381"/>
                    <a:pt x="678276" y="1709437"/>
                  </a:cubicBezTo>
                  <a:cubicBezTo>
                    <a:pt x="672576" y="1687079"/>
                    <a:pt x="673987" y="1660990"/>
                    <a:pt x="672955" y="1636123"/>
                  </a:cubicBezTo>
                  <a:cubicBezTo>
                    <a:pt x="671272" y="1597795"/>
                    <a:pt x="671867" y="1558758"/>
                    <a:pt x="668480" y="1520749"/>
                  </a:cubicBezTo>
                  <a:cubicBezTo>
                    <a:pt x="665050" y="1479903"/>
                    <a:pt x="655019" y="1440408"/>
                    <a:pt x="653920" y="1399437"/>
                  </a:cubicBezTo>
                  <a:cubicBezTo>
                    <a:pt x="652652" y="1355309"/>
                    <a:pt x="639893" y="1323154"/>
                    <a:pt x="612686" y="1296979"/>
                  </a:cubicBezTo>
                  <a:cubicBezTo>
                    <a:pt x="595576" y="1280408"/>
                    <a:pt x="578401" y="1259588"/>
                    <a:pt x="570220" y="1235618"/>
                  </a:cubicBezTo>
                  <a:cubicBezTo>
                    <a:pt x="553631" y="1186194"/>
                    <a:pt x="545669" y="1131821"/>
                    <a:pt x="529736" y="1081752"/>
                  </a:cubicBezTo>
                  <a:cubicBezTo>
                    <a:pt x="507466" y="1011390"/>
                    <a:pt x="481332" y="944631"/>
                    <a:pt x="414305" y="918292"/>
                  </a:cubicBezTo>
                  <a:cubicBezTo>
                    <a:pt x="377314" y="903769"/>
                    <a:pt x="368843" y="874065"/>
                    <a:pt x="373924" y="825689"/>
                  </a:cubicBezTo>
                  <a:cubicBezTo>
                    <a:pt x="375689" y="809590"/>
                    <a:pt x="376722" y="786203"/>
                    <a:pt x="368949" y="778726"/>
                  </a:cubicBezTo>
                  <a:cubicBezTo>
                    <a:pt x="345838" y="756354"/>
                    <a:pt x="349308" y="725824"/>
                    <a:pt x="347020" y="694643"/>
                  </a:cubicBezTo>
                  <a:cubicBezTo>
                    <a:pt x="345704" y="675894"/>
                    <a:pt x="339306" y="651346"/>
                    <a:pt x="327478" y="642898"/>
                  </a:cubicBezTo>
                  <a:cubicBezTo>
                    <a:pt x="279698" y="608395"/>
                    <a:pt x="263590" y="549247"/>
                    <a:pt x="243468" y="491960"/>
                  </a:cubicBezTo>
                  <a:cubicBezTo>
                    <a:pt x="237433" y="475142"/>
                    <a:pt x="230250" y="456843"/>
                    <a:pt x="218930" y="446010"/>
                  </a:cubicBezTo>
                  <a:cubicBezTo>
                    <a:pt x="194433" y="422927"/>
                    <a:pt x="180036" y="395344"/>
                    <a:pt x="180614" y="354892"/>
                  </a:cubicBezTo>
                  <a:cubicBezTo>
                    <a:pt x="180923" y="342010"/>
                    <a:pt x="176523" y="328798"/>
                    <a:pt x="171988" y="317521"/>
                  </a:cubicBezTo>
                  <a:cubicBezTo>
                    <a:pt x="162052" y="293291"/>
                    <a:pt x="148442" y="271315"/>
                    <a:pt x="139875" y="246378"/>
                  </a:cubicBezTo>
                  <a:cubicBezTo>
                    <a:pt x="117577" y="182780"/>
                    <a:pt x="95749" y="119890"/>
                    <a:pt x="51499" y="73211"/>
                  </a:cubicBezTo>
                  <a:cubicBezTo>
                    <a:pt x="40691" y="61834"/>
                    <a:pt x="29467" y="49763"/>
                    <a:pt x="19690" y="36621"/>
                  </a:cubicBezTo>
                  <a:close/>
                </a:path>
              </a:pathLst>
            </a:custGeom>
            <a:blipFill dpi="0" rotWithShape="1">
              <a:blip r:embed="rId3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5139" name="Group 5138">
            <a:extLst>
              <a:ext uri="{FF2B5EF4-FFF2-40B4-BE49-F238E27FC236}">
                <a16:creationId xmlns:a16="http://schemas.microsoft.com/office/drawing/2014/main" id="{56AA1647-0DA6-4A17-B3E1-95D61BD547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8104360" y="0"/>
            <a:ext cx="4087640" cy="6858000"/>
            <a:chOff x="1" y="0"/>
            <a:chExt cx="4087640" cy="6858000"/>
          </a:xfrm>
          <a:effectLst>
            <a:outerShdw blurRad="381000" dist="152400" algn="ctr" rotWithShape="0">
              <a:srgbClr val="000000">
                <a:alpha val="10000"/>
              </a:srgbClr>
            </a:outerShdw>
          </a:effectLst>
        </p:grpSpPr>
        <p:sp>
          <p:nvSpPr>
            <p:cNvPr id="5140" name="Freeform: Shape 5139">
              <a:extLst>
                <a:ext uri="{FF2B5EF4-FFF2-40B4-BE49-F238E27FC236}">
                  <a16:creationId xmlns:a16="http://schemas.microsoft.com/office/drawing/2014/main" id="{1F1D8352-2F00-4057-8781-E455C455B9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0"/>
              <a:ext cx="3986041" cy="6858000"/>
            </a:xfrm>
            <a:custGeom>
              <a:avLst/>
              <a:gdLst>
                <a:gd name="connsiteX0" fmla="*/ 0 w 3986041"/>
                <a:gd name="connsiteY0" fmla="*/ 0 h 6858000"/>
                <a:gd name="connsiteX1" fmla="*/ 3066495 w 3986041"/>
                <a:gd name="connsiteY1" fmla="*/ 0 h 6858000"/>
                <a:gd name="connsiteX2" fmla="*/ 3427241 w 3986041"/>
                <a:gd name="connsiteY2" fmla="*/ 1211943 h 6858000"/>
                <a:gd name="connsiteX3" fmla="*/ 3986041 w 3986041"/>
                <a:gd name="connsiteY3" fmla="*/ 4122057 h 6858000"/>
                <a:gd name="connsiteX4" fmla="*/ 3751724 w 3986041"/>
                <a:gd name="connsiteY4" fmla="*/ 6858000 h 6858000"/>
                <a:gd name="connsiteX5" fmla="*/ 0 w 3986041"/>
                <a:gd name="connsiteY5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986041" h="6858000">
                  <a:moveTo>
                    <a:pt x="0" y="0"/>
                  </a:moveTo>
                  <a:lnTo>
                    <a:pt x="3066495" y="0"/>
                  </a:lnTo>
                  <a:lnTo>
                    <a:pt x="3427241" y="1211943"/>
                  </a:lnTo>
                  <a:lnTo>
                    <a:pt x="3986041" y="4122057"/>
                  </a:lnTo>
                  <a:lnTo>
                    <a:pt x="3751724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tx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41" name="Freeform: Shape 5140">
              <a:extLst>
                <a:ext uri="{FF2B5EF4-FFF2-40B4-BE49-F238E27FC236}">
                  <a16:creationId xmlns:a16="http://schemas.microsoft.com/office/drawing/2014/main" id="{3BE70D92-7E07-4A6F-BD82-729F71C268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748588" y="0"/>
              <a:ext cx="1339053" cy="6858000"/>
            </a:xfrm>
            <a:custGeom>
              <a:avLst/>
              <a:gdLst>
                <a:gd name="connsiteX0" fmla="*/ 850532 w 1339053"/>
                <a:gd name="connsiteY0" fmla="*/ 3481838 h 6858000"/>
                <a:gd name="connsiteX1" fmla="*/ 877027 w 1339053"/>
                <a:gd name="connsiteY1" fmla="*/ 3490955 h 6858000"/>
                <a:gd name="connsiteX2" fmla="*/ 922718 w 1339053"/>
                <a:gd name="connsiteY2" fmla="*/ 3516472 h 6858000"/>
                <a:gd name="connsiteX3" fmla="*/ 1094179 w 1339053"/>
                <a:gd name="connsiteY3" fmla="*/ 3567567 h 6858000"/>
                <a:gd name="connsiteX4" fmla="*/ 1118891 w 1339053"/>
                <a:gd name="connsiteY4" fmla="*/ 3568331 h 6858000"/>
                <a:gd name="connsiteX5" fmla="*/ 1295961 w 1339053"/>
                <a:gd name="connsiteY5" fmla="*/ 3584709 h 6858000"/>
                <a:gd name="connsiteX6" fmla="*/ 1308070 w 1339053"/>
                <a:gd name="connsiteY6" fmla="*/ 3585183 h 6858000"/>
                <a:gd name="connsiteX7" fmla="*/ 1325263 w 1339053"/>
                <a:gd name="connsiteY7" fmla="*/ 3705453 h 6858000"/>
                <a:gd name="connsiteX8" fmla="*/ 1334107 w 1339053"/>
                <a:gd name="connsiteY8" fmla="*/ 3772268 h 6858000"/>
                <a:gd name="connsiteX9" fmla="*/ 1338203 w 1339053"/>
                <a:gd name="connsiteY9" fmla="*/ 3831076 h 6858000"/>
                <a:gd name="connsiteX10" fmla="*/ 1338805 w 1339053"/>
                <a:gd name="connsiteY10" fmla="*/ 3839709 h 6858000"/>
                <a:gd name="connsiteX11" fmla="*/ 1335635 w 1339053"/>
                <a:gd name="connsiteY11" fmla="*/ 4118635 h 6858000"/>
                <a:gd name="connsiteX12" fmla="*/ 1337171 w 1339053"/>
                <a:gd name="connsiteY12" fmla="*/ 4209403 h 6858000"/>
                <a:gd name="connsiteX13" fmla="*/ 1325840 w 1339053"/>
                <a:gd name="connsiteY13" fmla="*/ 4309174 h 6858000"/>
                <a:gd name="connsiteX14" fmla="*/ 1321122 w 1339053"/>
                <a:gd name="connsiteY14" fmla="*/ 4473630 h 6858000"/>
                <a:gd name="connsiteX15" fmla="*/ 1302196 w 1339053"/>
                <a:gd name="connsiteY15" fmla="*/ 4791709 h 6858000"/>
                <a:gd name="connsiteX16" fmla="*/ 1293239 w 1339053"/>
                <a:gd name="connsiteY16" fmla="*/ 4860048 h 6858000"/>
                <a:gd name="connsiteX17" fmla="*/ 1288829 w 1339053"/>
                <a:gd name="connsiteY17" fmla="*/ 5039837 h 6858000"/>
                <a:gd name="connsiteX18" fmla="*/ 1289584 w 1339053"/>
                <a:gd name="connsiteY18" fmla="*/ 5148703 h 6858000"/>
                <a:gd name="connsiteX19" fmla="*/ 1282205 w 1339053"/>
                <a:gd name="connsiteY19" fmla="*/ 5236435 h 6858000"/>
                <a:gd name="connsiteX20" fmla="*/ 1268145 w 1339053"/>
                <a:gd name="connsiteY20" fmla="*/ 5311662 h 6858000"/>
                <a:gd name="connsiteX21" fmla="*/ 1250547 w 1339053"/>
                <a:gd name="connsiteY21" fmla="*/ 5515595 h 6858000"/>
                <a:gd name="connsiteX22" fmla="*/ 1243323 w 1339053"/>
                <a:gd name="connsiteY22" fmla="*/ 5596885 h 6858000"/>
                <a:gd name="connsiteX23" fmla="*/ 1238303 w 1339053"/>
                <a:gd name="connsiteY23" fmla="*/ 5812036 h 6858000"/>
                <a:gd name="connsiteX24" fmla="*/ 1223551 w 1339053"/>
                <a:gd name="connsiteY24" fmla="*/ 5991171 h 6858000"/>
                <a:gd name="connsiteX25" fmla="*/ 1219699 w 1339053"/>
                <a:gd name="connsiteY25" fmla="*/ 6066726 h 6858000"/>
                <a:gd name="connsiteX26" fmla="*/ 1199935 w 1339053"/>
                <a:gd name="connsiteY26" fmla="*/ 6236130 h 6858000"/>
                <a:gd name="connsiteX27" fmla="*/ 1192857 w 1339053"/>
                <a:gd name="connsiteY27" fmla="*/ 6333267 h 6858000"/>
                <a:gd name="connsiteX28" fmla="*/ 1148174 w 1339053"/>
                <a:gd name="connsiteY28" fmla="*/ 6561849 h 6858000"/>
                <a:gd name="connsiteX29" fmla="*/ 1100424 w 1339053"/>
                <a:gd name="connsiteY29" fmla="*/ 6797385 h 6858000"/>
                <a:gd name="connsiteX30" fmla="*/ 1085621 w 1339053"/>
                <a:gd name="connsiteY30" fmla="*/ 6858000 h 6858000"/>
                <a:gd name="connsiteX31" fmla="*/ 932341 w 1339053"/>
                <a:gd name="connsiteY31" fmla="*/ 6858000 h 6858000"/>
                <a:gd name="connsiteX32" fmla="*/ 944496 w 1339053"/>
                <a:gd name="connsiteY32" fmla="*/ 6829656 h 6858000"/>
                <a:gd name="connsiteX33" fmla="*/ 913239 w 1339053"/>
                <a:gd name="connsiteY33" fmla="*/ 6720119 h 6858000"/>
                <a:gd name="connsiteX34" fmla="*/ 870682 w 1339053"/>
                <a:gd name="connsiteY34" fmla="*/ 6655346 h 6858000"/>
                <a:gd name="connsiteX35" fmla="*/ 846442 w 1339053"/>
                <a:gd name="connsiteY35" fmla="*/ 6498594 h 6858000"/>
                <a:gd name="connsiteX36" fmla="*/ 881150 w 1339053"/>
                <a:gd name="connsiteY36" fmla="*/ 6473756 h 6858000"/>
                <a:gd name="connsiteX37" fmla="*/ 922470 w 1339053"/>
                <a:gd name="connsiteY37" fmla="*/ 6377035 h 6858000"/>
                <a:gd name="connsiteX38" fmla="*/ 955039 w 1339053"/>
                <a:gd name="connsiteY38" fmla="*/ 6268585 h 6858000"/>
                <a:gd name="connsiteX39" fmla="*/ 1024350 w 1339053"/>
                <a:gd name="connsiteY39" fmla="*/ 6083443 h 6858000"/>
                <a:gd name="connsiteX40" fmla="*/ 999696 w 1339053"/>
                <a:gd name="connsiteY40" fmla="*/ 5938416 h 6858000"/>
                <a:gd name="connsiteX41" fmla="*/ 988342 w 1339053"/>
                <a:gd name="connsiteY41" fmla="*/ 5882426 h 6858000"/>
                <a:gd name="connsiteX42" fmla="*/ 985444 w 1339053"/>
                <a:gd name="connsiteY42" fmla="*/ 5832438 h 6858000"/>
                <a:gd name="connsiteX43" fmla="*/ 992016 w 1339053"/>
                <a:gd name="connsiteY43" fmla="*/ 5777751 h 6858000"/>
                <a:gd name="connsiteX44" fmla="*/ 995028 w 1339053"/>
                <a:gd name="connsiteY44" fmla="*/ 5641832 h 6858000"/>
                <a:gd name="connsiteX45" fmla="*/ 981247 w 1339053"/>
                <a:gd name="connsiteY45" fmla="*/ 5562522 h 6858000"/>
                <a:gd name="connsiteX46" fmla="*/ 995131 w 1339053"/>
                <a:gd name="connsiteY46" fmla="*/ 5398075 h 6858000"/>
                <a:gd name="connsiteX47" fmla="*/ 997379 w 1339053"/>
                <a:gd name="connsiteY47" fmla="*/ 5283928 h 6858000"/>
                <a:gd name="connsiteX48" fmla="*/ 979617 w 1339053"/>
                <a:gd name="connsiteY48" fmla="*/ 5157396 h 6858000"/>
                <a:gd name="connsiteX49" fmla="*/ 976441 w 1339053"/>
                <a:gd name="connsiteY49" fmla="*/ 5139485 h 6858000"/>
                <a:gd name="connsiteX50" fmla="*/ 953793 w 1339053"/>
                <a:gd name="connsiteY50" fmla="*/ 5091862 h 6858000"/>
                <a:gd name="connsiteX51" fmla="*/ 853056 w 1339053"/>
                <a:gd name="connsiteY51" fmla="*/ 5001787 h 6858000"/>
                <a:gd name="connsiteX52" fmla="*/ 833979 w 1339053"/>
                <a:gd name="connsiteY52" fmla="*/ 4978966 h 6858000"/>
                <a:gd name="connsiteX53" fmla="*/ 796995 w 1339053"/>
                <a:gd name="connsiteY53" fmla="*/ 4813768 h 6858000"/>
                <a:gd name="connsiteX54" fmla="*/ 820590 w 1339053"/>
                <a:gd name="connsiteY54" fmla="*/ 4764057 h 6858000"/>
                <a:gd name="connsiteX55" fmla="*/ 864688 w 1339053"/>
                <a:gd name="connsiteY55" fmla="*/ 4714752 h 6858000"/>
                <a:gd name="connsiteX56" fmla="*/ 910485 w 1339053"/>
                <a:gd name="connsiteY56" fmla="*/ 4590911 h 6858000"/>
                <a:gd name="connsiteX57" fmla="*/ 911445 w 1339053"/>
                <a:gd name="connsiteY57" fmla="*/ 4539571 h 6858000"/>
                <a:gd name="connsiteX58" fmla="*/ 900285 w 1339053"/>
                <a:gd name="connsiteY58" fmla="*/ 4445837 h 6858000"/>
                <a:gd name="connsiteX59" fmla="*/ 863237 w 1339053"/>
                <a:gd name="connsiteY59" fmla="*/ 4364703 h 6858000"/>
                <a:gd name="connsiteX60" fmla="*/ 798070 w 1339053"/>
                <a:gd name="connsiteY60" fmla="*/ 4243284 h 6858000"/>
                <a:gd name="connsiteX61" fmla="*/ 817097 w 1339053"/>
                <a:gd name="connsiteY61" fmla="*/ 4054750 h 6858000"/>
                <a:gd name="connsiteX62" fmla="*/ 826251 w 1339053"/>
                <a:gd name="connsiteY62" fmla="*/ 3982801 h 6858000"/>
                <a:gd name="connsiteX63" fmla="*/ 836848 w 1339053"/>
                <a:gd name="connsiteY63" fmla="*/ 3784939 h 6858000"/>
                <a:gd name="connsiteX64" fmla="*/ 841285 w 1339053"/>
                <a:gd name="connsiteY64" fmla="*/ 3766755 h 6858000"/>
                <a:gd name="connsiteX65" fmla="*/ 841284 w 1339053"/>
                <a:gd name="connsiteY65" fmla="*/ 3766755 h 6858000"/>
                <a:gd name="connsiteX66" fmla="*/ 852925 w 1339053"/>
                <a:gd name="connsiteY66" fmla="*/ 3719034 h 6858000"/>
                <a:gd name="connsiteX67" fmla="*/ 857932 w 1339053"/>
                <a:gd name="connsiteY67" fmla="*/ 3696880 h 6858000"/>
                <a:gd name="connsiteX68" fmla="*/ 853534 w 1339053"/>
                <a:gd name="connsiteY68" fmla="*/ 3507036 h 6858000"/>
                <a:gd name="connsiteX69" fmla="*/ 850226 w 1339053"/>
                <a:gd name="connsiteY69" fmla="*/ 3485839 h 6858000"/>
                <a:gd name="connsiteX70" fmla="*/ 0 w 1339053"/>
                <a:gd name="connsiteY70" fmla="*/ 0 h 6858000"/>
                <a:gd name="connsiteX71" fmla="*/ 455609 w 1339053"/>
                <a:gd name="connsiteY71" fmla="*/ 0 h 6858000"/>
                <a:gd name="connsiteX72" fmla="*/ 459171 w 1339053"/>
                <a:gd name="connsiteY72" fmla="*/ 72395 h 6858000"/>
                <a:gd name="connsiteX73" fmla="*/ 460041 w 1339053"/>
                <a:gd name="connsiteY73" fmla="*/ 131917 h 6858000"/>
                <a:gd name="connsiteX74" fmla="*/ 504421 w 1339053"/>
                <a:gd name="connsiteY74" fmla="*/ 389691 h 6858000"/>
                <a:gd name="connsiteX75" fmla="*/ 582097 w 1339053"/>
                <a:gd name="connsiteY75" fmla="*/ 634609 h 6858000"/>
                <a:gd name="connsiteX76" fmla="*/ 702468 w 1339053"/>
                <a:gd name="connsiteY76" fmla="*/ 834019 h 6858000"/>
                <a:gd name="connsiteX77" fmla="*/ 729203 w 1339053"/>
                <a:gd name="connsiteY77" fmla="*/ 887701 h 6858000"/>
                <a:gd name="connsiteX78" fmla="*/ 743787 w 1339053"/>
                <a:gd name="connsiteY78" fmla="*/ 1016355 h 6858000"/>
                <a:gd name="connsiteX79" fmla="*/ 750083 w 1339053"/>
                <a:gd name="connsiteY79" fmla="*/ 1128060 h 6858000"/>
                <a:gd name="connsiteX80" fmla="*/ 768866 w 1339053"/>
                <a:gd name="connsiteY80" fmla="*/ 1213431 h 6858000"/>
                <a:gd name="connsiteX81" fmla="*/ 787802 w 1339053"/>
                <a:gd name="connsiteY81" fmla="*/ 1286432 h 6858000"/>
                <a:gd name="connsiteX82" fmla="*/ 842837 w 1339053"/>
                <a:gd name="connsiteY82" fmla="*/ 1455511 h 6858000"/>
                <a:gd name="connsiteX83" fmla="*/ 877988 w 1339053"/>
                <a:gd name="connsiteY83" fmla="*/ 1634814 h 6858000"/>
                <a:gd name="connsiteX84" fmla="*/ 941063 w 1339053"/>
                <a:gd name="connsiteY84" fmla="*/ 1789731 h 6858000"/>
                <a:gd name="connsiteX85" fmla="*/ 980124 w 1339053"/>
                <a:gd name="connsiteY85" fmla="*/ 1857657 h 6858000"/>
                <a:gd name="connsiteX86" fmla="*/ 984484 w 1339053"/>
                <a:gd name="connsiteY86" fmla="*/ 1976384 h 6858000"/>
                <a:gd name="connsiteX87" fmla="*/ 1007189 w 1339053"/>
                <a:gd name="connsiteY87" fmla="*/ 2110650 h 6858000"/>
                <a:gd name="connsiteX88" fmla="*/ 1039893 w 1339053"/>
                <a:gd name="connsiteY88" fmla="*/ 2211041 h 6858000"/>
                <a:gd name="connsiteX89" fmla="*/ 1059162 w 1339053"/>
                <a:gd name="connsiteY89" fmla="*/ 2286682 h 6858000"/>
                <a:gd name="connsiteX90" fmla="*/ 1070522 w 1339053"/>
                <a:gd name="connsiteY90" fmla="*/ 2388667 h 6858000"/>
                <a:gd name="connsiteX91" fmla="*/ 1093939 w 1339053"/>
                <a:gd name="connsiteY91" fmla="*/ 2494653 h 6858000"/>
                <a:gd name="connsiteX92" fmla="*/ 1112007 w 1339053"/>
                <a:gd name="connsiteY92" fmla="*/ 2548197 h 6858000"/>
                <a:gd name="connsiteX93" fmla="*/ 1138346 w 1339053"/>
                <a:gd name="connsiteY93" fmla="*/ 2649163 h 6858000"/>
                <a:gd name="connsiteX94" fmla="*/ 1160337 w 1339053"/>
                <a:gd name="connsiteY94" fmla="*/ 2751608 h 6858000"/>
                <a:gd name="connsiteX95" fmla="*/ 1165737 w 1339053"/>
                <a:gd name="connsiteY95" fmla="*/ 2933012 h 6858000"/>
                <a:gd name="connsiteX96" fmla="*/ 1202029 w 1339053"/>
                <a:gd name="connsiteY96" fmla="*/ 3107873 h 6858000"/>
                <a:gd name="connsiteX97" fmla="*/ 1225692 w 1339053"/>
                <a:gd name="connsiteY97" fmla="*/ 3244974 h 6858000"/>
                <a:gd name="connsiteX98" fmla="*/ 1243916 w 1339053"/>
                <a:gd name="connsiteY98" fmla="*/ 3326221 h 6858000"/>
                <a:gd name="connsiteX99" fmla="*/ 1293067 w 1339053"/>
                <a:gd name="connsiteY99" fmla="*/ 3480219 h 6858000"/>
                <a:gd name="connsiteX100" fmla="*/ 1308071 w 1339053"/>
                <a:gd name="connsiteY100" fmla="*/ 3585182 h 6858000"/>
                <a:gd name="connsiteX101" fmla="*/ 1295962 w 1339053"/>
                <a:gd name="connsiteY101" fmla="*/ 3584708 h 6858000"/>
                <a:gd name="connsiteX102" fmla="*/ 1118893 w 1339053"/>
                <a:gd name="connsiteY102" fmla="*/ 3568330 h 6858000"/>
                <a:gd name="connsiteX103" fmla="*/ 1094179 w 1339053"/>
                <a:gd name="connsiteY103" fmla="*/ 3567566 h 6858000"/>
                <a:gd name="connsiteX104" fmla="*/ 922719 w 1339053"/>
                <a:gd name="connsiteY104" fmla="*/ 3516472 h 6858000"/>
                <a:gd name="connsiteX105" fmla="*/ 877028 w 1339053"/>
                <a:gd name="connsiteY105" fmla="*/ 3490955 h 6858000"/>
                <a:gd name="connsiteX106" fmla="*/ 850533 w 1339053"/>
                <a:gd name="connsiteY106" fmla="*/ 3481837 h 6858000"/>
                <a:gd name="connsiteX107" fmla="*/ 852113 w 1339053"/>
                <a:gd name="connsiteY107" fmla="*/ 3461170 h 6858000"/>
                <a:gd name="connsiteX108" fmla="*/ 831383 w 1339053"/>
                <a:gd name="connsiteY108" fmla="*/ 3399179 h 6858000"/>
                <a:gd name="connsiteX109" fmla="*/ 743141 w 1339053"/>
                <a:gd name="connsiteY109" fmla="*/ 3320580 h 6858000"/>
                <a:gd name="connsiteX110" fmla="*/ 713221 w 1339053"/>
                <a:gd name="connsiteY110" fmla="*/ 3251241 h 6858000"/>
                <a:gd name="connsiteX111" fmla="*/ 697098 w 1339053"/>
                <a:gd name="connsiteY111" fmla="*/ 3202528 h 6858000"/>
                <a:gd name="connsiteX112" fmla="*/ 664820 w 1339053"/>
                <a:gd name="connsiteY112" fmla="*/ 3154190 h 6858000"/>
                <a:gd name="connsiteX113" fmla="*/ 572501 w 1339053"/>
                <a:gd name="connsiteY113" fmla="*/ 3087312 h 6858000"/>
                <a:gd name="connsiteX114" fmla="*/ 497703 w 1339053"/>
                <a:gd name="connsiteY114" fmla="*/ 3005243 h 6858000"/>
                <a:gd name="connsiteX115" fmla="*/ 476984 w 1339053"/>
                <a:gd name="connsiteY115" fmla="*/ 2892751 h 6858000"/>
                <a:gd name="connsiteX116" fmla="*/ 468947 w 1339053"/>
                <a:gd name="connsiteY116" fmla="*/ 2824527 h 6858000"/>
                <a:gd name="connsiteX117" fmla="*/ 569138 w 1339053"/>
                <a:gd name="connsiteY117" fmla="*/ 2595026 h 6858000"/>
                <a:gd name="connsiteX118" fmla="*/ 645397 w 1339053"/>
                <a:gd name="connsiteY118" fmla="*/ 2440808 h 6858000"/>
                <a:gd name="connsiteX119" fmla="*/ 651820 w 1339053"/>
                <a:gd name="connsiteY119" fmla="*/ 2384384 h 6858000"/>
                <a:gd name="connsiteX120" fmla="*/ 612994 w 1339053"/>
                <a:gd name="connsiteY120" fmla="*/ 2207332 h 6858000"/>
                <a:gd name="connsiteX121" fmla="*/ 620894 w 1339053"/>
                <a:gd name="connsiteY121" fmla="*/ 2046679 h 6858000"/>
                <a:gd name="connsiteX122" fmla="*/ 644614 w 1339053"/>
                <a:gd name="connsiteY122" fmla="*/ 1931265 h 6858000"/>
                <a:gd name="connsiteX123" fmla="*/ 665994 w 1339053"/>
                <a:gd name="connsiteY123" fmla="*/ 1832337 h 6858000"/>
                <a:gd name="connsiteX124" fmla="*/ 678276 w 1339053"/>
                <a:gd name="connsiteY124" fmla="*/ 1709437 h 6858000"/>
                <a:gd name="connsiteX125" fmla="*/ 672955 w 1339053"/>
                <a:gd name="connsiteY125" fmla="*/ 1636123 h 6858000"/>
                <a:gd name="connsiteX126" fmla="*/ 668480 w 1339053"/>
                <a:gd name="connsiteY126" fmla="*/ 1520749 h 6858000"/>
                <a:gd name="connsiteX127" fmla="*/ 653920 w 1339053"/>
                <a:gd name="connsiteY127" fmla="*/ 1399437 h 6858000"/>
                <a:gd name="connsiteX128" fmla="*/ 612686 w 1339053"/>
                <a:gd name="connsiteY128" fmla="*/ 1296979 h 6858000"/>
                <a:gd name="connsiteX129" fmla="*/ 570220 w 1339053"/>
                <a:gd name="connsiteY129" fmla="*/ 1235618 h 6858000"/>
                <a:gd name="connsiteX130" fmla="*/ 529736 w 1339053"/>
                <a:gd name="connsiteY130" fmla="*/ 1081752 h 6858000"/>
                <a:gd name="connsiteX131" fmla="*/ 414305 w 1339053"/>
                <a:gd name="connsiteY131" fmla="*/ 918292 h 6858000"/>
                <a:gd name="connsiteX132" fmla="*/ 373924 w 1339053"/>
                <a:gd name="connsiteY132" fmla="*/ 825689 h 6858000"/>
                <a:gd name="connsiteX133" fmla="*/ 368949 w 1339053"/>
                <a:gd name="connsiteY133" fmla="*/ 778726 h 6858000"/>
                <a:gd name="connsiteX134" fmla="*/ 347020 w 1339053"/>
                <a:gd name="connsiteY134" fmla="*/ 694643 h 6858000"/>
                <a:gd name="connsiteX135" fmla="*/ 327478 w 1339053"/>
                <a:gd name="connsiteY135" fmla="*/ 642898 h 6858000"/>
                <a:gd name="connsiteX136" fmla="*/ 243468 w 1339053"/>
                <a:gd name="connsiteY136" fmla="*/ 491960 h 6858000"/>
                <a:gd name="connsiteX137" fmla="*/ 218930 w 1339053"/>
                <a:gd name="connsiteY137" fmla="*/ 446010 h 6858000"/>
                <a:gd name="connsiteX138" fmla="*/ 180614 w 1339053"/>
                <a:gd name="connsiteY138" fmla="*/ 354892 h 6858000"/>
                <a:gd name="connsiteX139" fmla="*/ 171988 w 1339053"/>
                <a:gd name="connsiteY139" fmla="*/ 317521 h 6858000"/>
                <a:gd name="connsiteX140" fmla="*/ 139875 w 1339053"/>
                <a:gd name="connsiteY140" fmla="*/ 246378 h 6858000"/>
                <a:gd name="connsiteX141" fmla="*/ 51499 w 1339053"/>
                <a:gd name="connsiteY141" fmla="*/ 73211 h 6858000"/>
                <a:gd name="connsiteX142" fmla="*/ 19690 w 1339053"/>
                <a:gd name="connsiteY142" fmla="*/ 36621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</a:cxnLst>
              <a:rect l="l" t="t" r="r" b="b"/>
              <a:pathLst>
                <a:path w="1339053" h="6858000">
                  <a:moveTo>
                    <a:pt x="850532" y="3481838"/>
                  </a:moveTo>
                  <a:lnTo>
                    <a:pt x="877027" y="3490955"/>
                  </a:lnTo>
                  <a:cubicBezTo>
                    <a:pt x="892941" y="3497986"/>
                    <a:pt x="908176" y="3506416"/>
                    <a:pt x="922718" y="3516472"/>
                  </a:cubicBezTo>
                  <a:cubicBezTo>
                    <a:pt x="967062" y="3547282"/>
                    <a:pt x="1027547" y="3564030"/>
                    <a:pt x="1094179" y="3567567"/>
                  </a:cubicBezTo>
                  <a:cubicBezTo>
                    <a:pt x="1102515" y="3567965"/>
                    <a:pt x="1113434" y="3565936"/>
                    <a:pt x="1118891" y="3568331"/>
                  </a:cubicBezTo>
                  <a:cubicBezTo>
                    <a:pt x="1180628" y="3594888"/>
                    <a:pt x="1237753" y="3586304"/>
                    <a:pt x="1295961" y="3584709"/>
                  </a:cubicBezTo>
                  <a:lnTo>
                    <a:pt x="1308070" y="3585183"/>
                  </a:lnTo>
                  <a:lnTo>
                    <a:pt x="1325263" y="3705453"/>
                  </a:lnTo>
                  <a:cubicBezTo>
                    <a:pt x="1328254" y="3727679"/>
                    <a:pt x="1331526" y="3749922"/>
                    <a:pt x="1334107" y="3772268"/>
                  </a:cubicBezTo>
                  <a:lnTo>
                    <a:pt x="1338203" y="3831076"/>
                  </a:lnTo>
                  <a:lnTo>
                    <a:pt x="1338805" y="3839709"/>
                  </a:lnTo>
                  <a:cubicBezTo>
                    <a:pt x="1339996" y="3932341"/>
                    <a:pt x="1336568" y="4025809"/>
                    <a:pt x="1335635" y="4118635"/>
                  </a:cubicBezTo>
                  <a:cubicBezTo>
                    <a:pt x="1335202" y="4148976"/>
                    <a:pt x="1338805" y="4178868"/>
                    <a:pt x="1337171" y="4209403"/>
                  </a:cubicBezTo>
                  <a:cubicBezTo>
                    <a:pt x="1335445" y="4242449"/>
                    <a:pt x="1327565" y="4276129"/>
                    <a:pt x="1325840" y="4309174"/>
                  </a:cubicBezTo>
                  <a:cubicBezTo>
                    <a:pt x="1322853" y="4364122"/>
                    <a:pt x="1323899" y="4418621"/>
                    <a:pt x="1321122" y="4473630"/>
                  </a:cubicBezTo>
                  <a:cubicBezTo>
                    <a:pt x="1315632" y="4579723"/>
                    <a:pt x="1309019" y="4685750"/>
                    <a:pt x="1302196" y="4791709"/>
                  </a:cubicBezTo>
                  <a:cubicBezTo>
                    <a:pt x="1300696" y="4814383"/>
                    <a:pt x="1294244" y="4837504"/>
                    <a:pt x="1293239" y="4860048"/>
                  </a:cubicBezTo>
                  <a:cubicBezTo>
                    <a:pt x="1290785" y="4919957"/>
                    <a:pt x="1289660" y="4979994"/>
                    <a:pt x="1288829" y="5039837"/>
                  </a:cubicBezTo>
                  <a:cubicBezTo>
                    <a:pt x="1288401" y="5076103"/>
                    <a:pt x="1290512" y="5112310"/>
                    <a:pt x="1289584" y="5148703"/>
                  </a:cubicBezTo>
                  <a:cubicBezTo>
                    <a:pt x="1288845" y="5177820"/>
                    <a:pt x="1286193" y="5207193"/>
                    <a:pt x="1282205" y="5236435"/>
                  </a:cubicBezTo>
                  <a:cubicBezTo>
                    <a:pt x="1278784" y="5261619"/>
                    <a:pt x="1270649" y="5286477"/>
                    <a:pt x="1268145" y="5311662"/>
                  </a:cubicBezTo>
                  <a:cubicBezTo>
                    <a:pt x="1261308" y="5379812"/>
                    <a:pt x="1256387" y="5447703"/>
                    <a:pt x="1250547" y="5515595"/>
                  </a:cubicBezTo>
                  <a:cubicBezTo>
                    <a:pt x="1248113" y="5542776"/>
                    <a:pt x="1244054" y="5570023"/>
                    <a:pt x="1243323" y="5596885"/>
                  </a:cubicBezTo>
                  <a:cubicBezTo>
                    <a:pt x="1241082" y="5668709"/>
                    <a:pt x="1241668" y="5740276"/>
                    <a:pt x="1238303" y="5812036"/>
                  </a:cubicBezTo>
                  <a:cubicBezTo>
                    <a:pt x="1235508" y="5871554"/>
                    <a:pt x="1228259" y="5931392"/>
                    <a:pt x="1223551" y="5991171"/>
                  </a:cubicBezTo>
                  <a:cubicBezTo>
                    <a:pt x="1221675" y="6016549"/>
                    <a:pt x="1222415" y="6041609"/>
                    <a:pt x="1219699" y="6066726"/>
                  </a:cubicBezTo>
                  <a:cubicBezTo>
                    <a:pt x="1213776" y="6123024"/>
                    <a:pt x="1205938" y="6179576"/>
                    <a:pt x="1199935" y="6236130"/>
                  </a:cubicBezTo>
                  <a:cubicBezTo>
                    <a:pt x="1196614" y="6268403"/>
                    <a:pt x="1198425" y="6301127"/>
                    <a:pt x="1192857" y="6333267"/>
                  </a:cubicBezTo>
                  <a:cubicBezTo>
                    <a:pt x="1179603" y="6409590"/>
                    <a:pt x="1163470" y="6485591"/>
                    <a:pt x="1148174" y="6561849"/>
                  </a:cubicBezTo>
                  <a:cubicBezTo>
                    <a:pt x="1132370" y="6640486"/>
                    <a:pt x="1117066" y="6719000"/>
                    <a:pt x="1100424" y="6797385"/>
                  </a:cubicBezTo>
                  <a:lnTo>
                    <a:pt x="1085621" y="6858000"/>
                  </a:lnTo>
                  <a:lnTo>
                    <a:pt x="932341" y="6858000"/>
                  </a:lnTo>
                  <a:lnTo>
                    <a:pt x="944496" y="6829656"/>
                  </a:lnTo>
                  <a:cubicBezTo>
                    <a:pt x="964836" y="6776399"/>
                    <a:pt x="953622" y="6744439"/>
                    <a:pt x="913239" y="6720119"/>
                  </a:cubicBezTo>
                  <a:cubicBezTo>
                    <a:pt x="890880" y="6706443"/>
                    <a:pt x="866986" y="6690318"/>
                    <a:pt x="870682" y="6655346"/>
                  </a:cubicBezTo>
                  <a:cubicBezTo>
                    <a:pt x="876846" y="6598274"/>
                    <a:pt x="889503" y="6540954"/>
                    <a:pt x="846442" y="6498594"/>
                  </a:cubicBezTo>
                  <a:cubicBezTo>
                    <a:pt x="862273" y="6487399"/>
                    <a:pt x="871751" y="6480449"/>
                    <a:pt x="881150" y="6473756"/>
                  </a:cubicBezTo>
                  <a:cubicBezTo>
                    <a:pt x="907245" y="6455292"/>
                    <a:pt x="930705" y="6407516"/>
                    <a:pt x="922470" y="6377035"/>
                  </a:cubicBezTo>
                  <a:cubicBezTo>
                    <a:pt x="910652" y="6332192"/>
                    <a:pt x="925705" y="6299028"/>
                    <a:pt x="955039" y="6268585"/>
                  </a:cubicBezTo>
                  <a:cubicBezTo>
                    <a:pt x="1003777" y="6217606"/>
                    <a:pt x="1017630" y="6148240"/>
                    <a:pt x="1024350" y="6083443"/>
                  </a:cubicBezTo>
                  <a:cubicBezTo>
                    <a:pt x="1029590" y="6034553"/>
                    <a:pt x="1028255" y="5980246"/>
                    <a:pt x="999696" y="5938416"/>
                  </a:cubicBezTo>
                  <a:cubicBezTo>
                    <a:pt x="990505" y="5925141"/>
                    <a:pt x="991039" y="5901884"/>
                    <a:pt x="988342" y="5882426"/>
                  </a:cubicBezTo>
                  <a:cubicBezTo>
                    <a:pt x="986229" y="5866254"/>
                    <a:pt x="984774" y="5849442"/>
                    <a:pt x="985444" y="5832438"/>
                  </a:cubicBezTo>
                  <a:cubicBezTo>
                    <a:pt x="986010" y="5814273"/>
                    <a:pt x="985042" y="5793656"/>
                    <a:pt x="992016" y="5777751"/>
                  </a:cubicBezTo>
                  <a:cubicBezTo>
                    <a:pt x="1012886" y="5729456"/>
                    <a:pt x="1014467" y="5686488"/>
                    <a:pt x="995028" y="5641832"/>
                  </a:cubicBezTo>
                  <a:cubicBezTo>
                    <a:pt x="984984" y="5618696"/>
                    <a:pt x="974301" y="5585771"/>
                    <a:pt x="981247" y="5562522"/>
                  </a:cubicBezTo>
                  <a:cubicBezTo>
                    <a:pt x="998041" y="5505913"/>
                    <a:pt x="997454" y="5454379"/>
                    <a:pt x="995131" y="5398075"/>
                  </a:cubicBezTo>
                  <a:cubicBezTo>
                    <a:pt x="993724" y="5361807"/>
                    <a:pt x="997229" y="5322258"/>
                    <a:pt x="997379" y="5283928"/>
                  </a:cubicBezTo>
                  <a:cubicBezTo>
                    <a:pt x="997473" y="5239095"/>
                    <a:pt x="1006631" y="5193105"/>
                    <a:pt x="979617" y="5157396"/>
                  </a:cubicBezTo>
                  <a:cubicBezTo>
                    <a:pt x="976728" y="5153402"/>
                    <a:pt x="978724" y="5144705"/>
                    <a:pt x="976441" y="5139485"/>
                  </a:cubicBezTo>
                  <a:cubicBezTo>
                    <a:pt x="969619" y="5122991"/>
                    <a:pt x="964828" y="5102888"/>
                    <a:pt x="953793" y="5091862"/>
                  </a:cubicBezTo>
                  <a:cubicBezTo>
                    <a:pt x="921506" y="5059884"/>
                    <a:pt x="886609" y="5031900"/>
                    <a:pt x="853056" y="5001787"/>
                  </a:cubicBezTo>
                  <a:cubicBezTo>
                    <a:pt x="845882" y="4995337"/>
                    <a:pt x="836325" y="4988437"/>
                    <a:pt x="833979" y="4978966"/>
                  </a:cubicBezTo>
                  <a:cubicBezTo>
                    <a:pt x="820602" y="4924328"/>
                    <a:pt x="808509" y="4869239"/>
                    <a:pt x="796995" y="4813768"/>
                  </a:cubicBezTo>
                  <a:cubicBezTo>
                    <a:pt x="792418" y="4791474"/>
                    <a:pt x="803209" y="4777314"/>
                    <a:pt x="820590" y="4764057"/>
                  </a:cubicBezTo>
                  <a:cubicBezTo>
                    <a:pt x="837188" y="4751123"/>
                    <a:pt x="855398" y="4734452"/>
                    <a:pt x="864688" y="4714752"/>
                  </a:cubicBezTo>
                  <a:cubicBezTo>
                    <a:pt x="883062" y="4675275"/>
                    <a:pt x="897521" y="4632902"/>
                    <a:pt x="910485" y="4590911"/>
                  </a:cubicBezTo>
                  <a:cubicBezTo>
                    <a:pt x="915338" y="4575199"/>
                    <a:pt x="912978" y="4556131"/>
                    <a:pt x="911445" y="4539571"/>
                  </a:cubicBezTo>
                  <a:cubicBezTo>
                    <a:pt x="908527" y="4508200"/>
                    <a:pt x="900999" y="4477659"/>
                    <a:pt x="900285" y="4445837"/>
                  </a:cubicBezTo>
                  <a:cubicBezTo>
                    <a:pt x="899539" y="4408923"/>
                    <a:pt x="887958" y="4383340"/>
                    <a:pt x="863237" y="4364703"/>
                  </a:cubicBezTo>
                  <a:cubicBezTo>
                    <a:pt x="826431" y="4336971"/>
                    <a:pt x="808536" y="4292507"/>
                    <a:pt x="798070" y="4243284"/>
                  </a:cubicBezTo>
                  <a:cubicBezTo>
                    <a:pt x="784617" y="4180721"/>
                    <a:pt x="805728" y="4117545"/>
                    <a:pt x="817097" y="4054750"/>
                  </a:cubicBezTo>
                  <a:cubicBezTo>
                    <a:pt x="821537" y="4030724"/>
                    <a:pt x="826632" y="4006057"/>
                    <a:pt x="826251" y="3982801"/>
                  </a:cubicBezTo>
                  <a:cubicBezTo>
                    <a:pt x="825347" y="3916709"/>
                    <a:pt x="825150" y="3850833"/>
                    <a:pt x="836848" y="3784939"/>
                  </a:cubicBezTo>
                  <a:lnTo>
                    <a:pt x="841285" y="3766755"/>
                  </a:lnTo>
                  <a:lnTo>
                    <a:pt x="841284" y="3766755"/>
                  </a:lnTo>
                  <a:lnTo>
                    <a:pt x="852925" y="3719034"/>
                  </a:lnTo>
                  <a:cubicBezTo>
                    <a:pt x="855152" y="3711822"/>
                    <a:pt x="856753" y="3704413"/>
                    <a:pt x="857932" y="3696880"/>
                  </a:cubicBezTo>
                  <a:cubicBezTo>
                    <a:pt x="868683" y="3631632"/>
                    <a:pt x="885300" y="3565939"/>
                    <a:pt x="853534" y="3507036"/>
                  </a:cubicBezTo>
                  <a:cubicBezTo>
                    <a:pt x="850623" y="3501622"/>
                    <a:pt x="849992" y="3494020"/>
                    <a:pt x="850226" y="3485839"/>
                  </a:cubicBezTo>
                  <a:close/>
                  <a:moveTo>
                    <a:pt x="0" y="0"/>
                  </a:moveTo>
                  <a:lnTo>
                    <a:pt x="455609" y="0"/>
                  </a:lnTo>
                  <a:lnTo>
                    <a:pt x="459171" y="72395"/>
                  </a:lnTo>
                  <a:cubicBezTo>
                    <a:pt x="459671" y="92301"/>
                    <a:pt x="456894" y="113171"/>
                    <a:pt x="460041" y="131917"/>
                  </a:cubicBezTo>
                  <a:cubicBezTo>
                    <a:pt x="474213" y="218122"/>
                    <a:pt x="492031" y="302910"/>
                    <a:pt x="504421" y="389691"/>
                  </a:cubicBezTo>
                  <a:cubicBezTo>
                    <a:pt x="517349" y="479177"/>
                    <a:pt x="539516" y="562489"/>
                    <a:pt x="582097" y="634609"/>
                  </a:cubicBezTo>
                  <a:cubicBezTo>
                    <a:pt x="621686" y="701573"/>
                    <a:pt x="662589" y="767248"/>
                    <a:pt x="702468" y="834019"/>
                  </a:cubicBezTo>
                  <a:cubicBezTo>
                    <a:pt x="712587" y="850968"/>
                    <a:pt x="725536" y="867665"/>
                    <a:pt x="729203" y="887701"/>
                  </a:cubicBezTo>
                  <a:cubicBezTo>
                    <a:pt x="736973" y="929321"/>
                    <a:pt x="740155" y="973193"/>
                    <a:pt x="743787" y="1016355"/>
                  </a:cubicBezTo>
                  <a:cubicBezTo>
                    <a:pt x="746786" y="1053398"/>
                    <a:pt x="745800" y="1091467"/>
                    <a:pt x="750083" y="1128060"/>
                  </a:cubicBezTo>
                  <a:cubicBezTo>
                    <a:pt x="753428" y="1157309"/>
                    <a:pt x="762038" y="1185083"/>
                    <a:pt x="768866" y="1213431"/>
                  </a:cubicBezTo>
                  <a:cubicBezTo>
                    <a:pt x="774767" y="1238107"/>
                    <a:pt x="778357" y="1264327"/>
                    <a:pt x="787802" y="1286432"/>
                  </a:cubicBezTo>
                  <a:cubicBezTo>
                    <a:pt x="810582" y="1340304"/>
                    <a:pt x="832653" y="1394242"/>
                    <a:pt x="842837" y="1455511"/>
                  </a:cubicBezTo>
                  <a:cubicBezTo>
                    <a:pt x="853049" y="1515944"/>
                    <a:pt x="867276" y="1574511"/>
                    <a:pt x="877988" y="1634814"/>
                  </a:cubicBezTo>
                  <a:cubicBezTo>
                    <a:pt x="888390" y="1693895"/>
                    <a:pt x="902813" y="1748857"/>
                    <a:pt x="941063" y="1789731"/>
                  </a:cubicBezTo>
                  <a:cubicBezTo>
                    <a:pt x="957906" y="1807908"/>
                    <a:pt x="975122" y="1831564"/>
                    <a:pt x="980124" y="1857657"/>
                  </a:cubicBezTo>
                  <a:cubicBezTo>
                    <a:pt x="987207" y="1894833"/>
                    <a:pt x="980788" y="1937150"/>
                    <a:pt x="984484" y="1976384"/>
                  </a:cubicBezTo>
                  <a:cubicBezTo>
                    <a:pt x="988781" y="2022576"/>
                    <a:pt x="988793" y="2074493"/>
                    <a:pt x="1007189" y="2110650"/>
                  </a:cubicBezTo>
                  <a:cubicBezTo>
                    <a:pt x="1023612" y="2142809"/>
                    <a:pt x="1034723" y="2173610"/>
                    <a:pt x="1039893" y="2211041"/>
                  </a:cubicBezTo>
                  <a:cubicBezTo>
                    <a:pt x="1043484" y="2237261"/>
                    <a:pt x="1057690" y="2260269"/>
                    <a:pt x="1059162" y="2286682"/>
                  </a:cubicBezTo>
                  <a:cubicBezTo>
                    <a:pt x="1061252" y="2321469"/>
                    <a:pt x="1060754" y="2355740"/>
                    <a:pt x="1070522" y="2388667"/>
                  </a:cubicBezTo>
                  <a:cubicBezTo>
                    <a:pt x="1080600" y="2422815"/>
                    <a:pt x="1085513" y="2459602"/>
                    <a:pt x="1093939" y="2494653"/>
                  </a:cubicBezTo>
                  <a:cubicBezTo>
                    <a:pt x="1098500" y="2513273"/>
                    <a:pt x="1106866" y="2529964"/>
                    <a:pt x="1112007" y="2548197"/>
                  </a:cubicBezTo>
                  <a:cubicBezTo>
                    <a:pt x="1121409" y="2581573"/>
                    <a:pt x="1130232" y="2615336"/>
                    <a:pt x="1138346" y="2649163"/>
                  </a:cubicBezTo>
                  <a:cubicBezTo>
                    <a:pt x="1146465" y="2682988"/>
                    <a:pt x="1157699" y="2716368"/>
                    <a:pt x="1160337" y="2751608"/>
                  </a:cubicBezTo>
                  <a:cubicBezTo>
                    <a:pt x="1164714" y="2811646"/>
                    <a:pt x="1159211" y="2873999"/>
                    <a:pt x="1165737" y="2933012"/>
                  </a:cubicBezTo>
                  <a:cubicBezTo>
                    <a:pt x="1172445" y="2992925"/>
                    <a:pt x="1185964" y="3051556"/>
                    <a:pt x="1202029" y="3107873"/>
                  </a:cubicBezTo>
                  <a:cubicBezTo>
                    <a:pt x="1214635" y="3152396"/>
                    <a:pt x="1227749" y="3194534"/>
                    <a:pt x="1225692" y="3244974"/>
                  </a:cubicBezTo>
                  <a:cubicBezTo>
                    <a:pt x="1224565" y="3273123"/>
                    <a:pt x="1231196" y="3305079"/>
                    <a:pt x="1243916" y="3326221"/>
                  </a:cubicBezTo>
                  <a:cubicBezTo>
                    <a:pt x="1271701" y="3372044"/>
                    <a:pt x="1285247" y="3423911"/>
                    <a:pt x="1293067" y="3480219"/>
                  </a:cubicBezTo>
                  <a:lnTo>
                    <a:pt x="1308071" y="3585182"/>
                  </a:lnTo>
                  <a:lnTo>
                    <a:pt x="1295962" y="3584708"/>
                  </a:lnTo>
                  <a:cubicBezTo>
                    <a:pt x="1237754" y="3586303"/>
                    <a:pt x="1180629" y="3594888"/>
                    <a:pt x="1118893" y="3568330"/>
                  </a:cubicBezTo>
                  <a:cubicBezTo>
                    <a:pt x="1113435" y="3565936"/>
                    <a:pt x="1102517" y="3567964"/>
                    <a:pt x="1094179" y="3567566"/>
                  </a:cubicBezTo>
                  <a:cubicBezTo>
                    <a:pt x="1027548" y="3564029"/>
                    <a:pt x="967064" y="3547281"/>
                    <a:pt x="922719" y="3516472"/>
                  </a:cubicBezTo>
                  <a:cubicBezTo>
                    <a:pt x="908178" y="3506414"/>
                    <a:pt x="892942" y="3497984"/>
                    <a:pt x="877028" y="3490955"/>
                  </a:cubicBezTo>
                  <a:lnTo>
                    <a:pt x="850533" y="3481837"/>
                  </a:lnTo>
                  <a:lnTo>
                    <a:pt x="852113" y="3461170"/>
                  </a:lnTo>
                  <a:cubicBezTo>
                    <a:pt x="854391" y="3434500"/>
                    <a:pt x="848474" y="3414331"/>
                    <a:pt x="831383" y="3399179"/>
                  </a:cubicBezTo>
                  <a:cubicBezTo>
                    <a:pt x="801767" y="3373388"/>
                    <a:pt x="773654" y="3344957"/>
                    <a:pt x="743141" y="3320580"/>
                  </a:cubicBezTo>
                  <a:cubicBezTo>
                    <a:pt x="722236" y="3303685"/>
                    <a:pt x="714543" y="3281842"/>
                    <a:pt x="713221" y="3251241"/>
                  </a:cubicBezTo>
                  <a:cubicBezTo>
                    <a:pt x="712555" y="3234106"/>
                    <a:pt x="704768" y="3217029"/>
                    <a:pt x="697098" y="3202528"/>
                  </a:cubicBezTo>
                  <a:cubicBezTo>
                    <a:pt x="687845" y="3184997"/>
                    <a:pt x="672212" y="3172554"/>
                    <a:pt x="664820" y="3154190"/>
                  </a:cubicBezTo>
                  <a:cubicBezTo>
                    <a:pt x="646169" y="3109209"/>
                    <a:pt x="616744" y="3087991"/>
                    <a:pt x="572501" y="3087312"/>
                  </a:cubicBezTo>
                  <a:cubicBezTo>
                    <a:pt x="533259" y="3086763"/>
                    <a:pt x="493731" y="3044085"/>
                    <a:pt x="497703" y="3005243"/>
                  </a:cubicBezTo>
                  <a:cubicBezTo>
                    <a:pt x="502030" y="2962279"/>
                    <a:pt x="490540" y="2928257"/>
                    <a:pt x="476984" y="2892751"/>
                  </a:cubicBezTo>
                  <a:cubicBezTo>
                    <a:pt x="469363" y="2872905"/>
                    <a:pt x="465404" y="2847135"/>
                    <a:pt x="468947" y="2824527"/>
                  </a:cubicBezTo>
                  <a:cubicBezTo>
                    <a:pt x="482188" y="2738605"/>
                    <a:pt x="520979" y="2665650"/>
                    <a:pt x="569138" y="2595026"/>
                  </a:cubicBezTo>
                  <a:cubicBezTo>
                    <a:pt x="600577" y="2548865"/>
                    <a:pt x="622260" y="2493483"/>
                    <a:pt x="645397" y="2440808"/>
                  </a:cubicBezTo>
                  <a:cubicBezTo>
                    <a:pt x="652529" y="2424387"/>
                    <a:pt x="655029" y="2401457"/>
                    <a:pt x="651820" y="2384384"/>
                  </a:cubicBezTo>
                  <a:cubicBezTo>
                    <a:pt x="640949" y="2324596"/>
                    <a:pt x="629163" y="2264805"/>
                    <a:pt x="612994" y="2207332"/>
                  </a:cubicBezTo>
                  <a:cubicBezTo>
                    <a:pt x="597678" y="2153787"/>
                    <a:pt x="601053" y="2099808"/>
                    <a:pt x="620894" y="2046679"/>
                  </a:cubicBezTo>
                  <a:cubicBezTo>
                    <a:pt x="635367" y="2007977"/>
                    <a:pt x="641110" y="1970814"/>
                    <a:pt x="644614" y="1931265"/>
                  </a:cubicBezTo>
                  <a:cubicBezTo>
                    <a:pt x="647465" y="1898285"/>
                    <a:pt x="653360" y="1862859"/>
                    <a:pt x="665994" y="1832337"/>
                  </a:cubicBezTo>
                  <a:cubicBezTo>
                    <a:pt x="683779" y="1789578"/>
                    <a:pt x="688928" y="1751381"/>
                    <a:pt x="678276" y="1709437"/>
                  </a:cubicBezTo>
                  <a:cubicBezTo>
                    <a:pt x="672576" y="1687079"/>
                    <a:pt x="673987" y="1660990"/>
                    <a:pt x="672955" y="1636123"/>
                  </a:cubicBezTo>
                  <a:cubicBezTo>
                    <a:pt x="671272" y="1597795"/>
                    <a:pt x="671867" y="1558758"/>
                    <a:pt x="668480" y="1520749"/>
                  </a:cubicBezTo>
                  <a:cubicBezTo>
                    <a:pt x="665050" y="1479903"/>
                    <a:pt x="655019" y="1440408"/>
                    <a:pt x="653920" y="1399437"/>
                  </a:cubicBezTo>
                  <a:cubicBezTo>
                    <a:pt x="652652" y="1355309"/>
                    <a:pt x="639893" y="1323154"/>
                    <a:pt x="612686" y="1296979"/>
                  </a:cubicBezTo>
                  <a:cubicBezTo>
                    <a:pt x="595576" y="1280408"/>
                    <a:pt x="578401" y="1259588"/>
                    <a:pt x="570220" y="1235618"/>
                  </a:cubicBezTo>
                  <a:cubicBezTo>
                    <a:pt x="553631" y="1186194"/>
                    <a:pt x="545669" y="1131821"/>
                    <a:pt x="529736" y="1081752"/>
                  </a:cubicBezTo>
                  <a:cubicBezTo>
                    <a:pt x="507466" y="1011390"/>
                    <a:pt x="481332" y="944631"/>
                    <a:pt x="414305" y="918292"/>
                  </a:cubicBezTo>
                  <a:cubicBezTo>
                    <a:pt x="377314" y="903769"/>
                    <a:pt x="368843" y="874065"/>
                    <a:pt x="373924" y="825689"/>
                  </a:cubicBezTo>
                  <a:cubicBezTo>
                    <a:pt x="375689" y="809590"/>
                    <a:pt x="376722" y="786203"/>
                    <a:pt x="368949" y="778726"/>
                  </a:cubicBezTo>
                  <a:cubicBezTo>
                    <a:pt x="345838" y="756354"/>
                    <a:pt x="349308" y="725824"/>
                    <a:pt x="347020" y="694643"/>
                  </a:cubicBezTo>
                  <a:cubicBezTo>
                    <a:pt x="345704" y="675894"/>
                    <a:pt x="339306" y="651346"/>
                    <a:pt x="327478" y="642898"/>
                  </a:cubicBezTo>
                  <a:cubicBezTo>
                    <a:pt x="279698" y="608395"/>
                    <a:pt x="263590" y="549247"/>
                    <a:pt x="243468" y="491960"/>
                  </a:cubicBezTo>
                  <a:cubicBezTo>
                    <a:pt x="237433" y="475142"/>
                    <a:pt x="230250" y="456843"/>
                    <a:pt x="218930" y="446010"/>
                  </a:cubicBezTo>
                  <a:cubicBezTo>
                    <a:pt x="194433" y="422927"/>
                    <a:pt x="180036" y="395344"/>
                    <a:pt x="180614" y="354892"/>
                  </a:cubicBezTo>
                  <a:cubicBezTo>
                    <a:pt x="180923" y="342010"/>
                    <a:pt x="176523" y="328798"/>
                    <a:pt x="171988" y="317521"/>
                  </a:cubicBezTo>
                  <a:cubicBezTo>
                    <a:pt x="162052" y="293291"/>
                    <a:pt x="148442" y="271315"/>
                    <a:pt x="139875" y="246378"/>
                  </a:cubicBezTo>
                  <a:cubicBezTo>
                    <a:pt x="117577" y="182780"/>
                    <a:pt x="95749" y="119890"/>
                    <a:pt x="51499" y="73211"/>
                  </a:cubicBezTo>
                  <a:cubicBezTo>
                    <a:pt x="40691" y="61834"/>
                    <a:pt x="29467" y="49763"/>
                    <a:pt x="19690" y="366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pic>
        <p:nvPicPr>
          <p:cNvPr id="5122" name="Picture 2" descr="Quasimodo - Quasimodo Fan Art (33792513) - Fanpop">
            <a:extLst>
              <a:ext uri="{FF2B5EF4-FFF2-40B4-BE49-F238E27FC236}">
                <a16:creationId xmlns:a16="http://schemas.microsoft.com/office/drawing/2014/main" id="{77A1793E-D5E2-F0F5-D824-3AFC3A38F36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6" r="12163"/>
          <a:stretch/>
        </p:blipFill>
        <p:spPr bwMode="auto">
          <a:xfrm>
            <a:off x="8281916" y="1"/>
            <a:ext cx="3910084" cy="6858000"/>
          </a:xfrm>
          <a:custGeom>
            <a:avLst/>
            <a:gdLst/>
            <a:ahLst/>
            <a:cxnLst/>
            <a:rect l="l" t="t" r="r" b="b"/>
            <a:pathLst>
              <a:path w="3910084" h="6858000">
                <a:moveTo>
                  <a:pt x="118775" y="0"/>
                </a:moveTo>
                <a:lnTo>
                  <a:pt x="3910084" y="0"/>
                </a:lnTo>
                <a:lnTo>
                  <a:pt x="3910084" y="6858000"/>
                </a:lnTo>
                <a:lnTo>
                  <a:pt x="913702" y="6858000"/>
                </a:lnTo>
                <a:lnTo>
                  <a:pt x="346751" y="5107724"/>
                </a:lnTo>
                <a:lnTo>
                  <a:pt x="0" y="803615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143" name="Group 5142">
            <a:extLst>
              <a:ext uri="{FF2B5EF4-FFF2-40B4-BE49-F238E27FC236}">
                <a16:creationId xmlns:a16="http://schemas.microsoft.com/office/drawing/2014/main" id="{08D20F07-CD49-4F17-BC00-9429DA80C5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8104359" y="-2"/>
            <a:ext cx="1339053" cy="6858000"/>
            <a:chOff x="2661507" y="0"/>
            <a:chExt cx="1339053" cy="6858000"/>
          </a:xfrm>
          <a:effectLst>
            <a:outerShdw blurRad="381000" dist="152400" dir="10800000" algn="r" rotWithShape="0">
              <a:prstClr val="black">
                <a:alpha val="10000"/>
              </a:prstClr>
            </a:outerShdw>
          </a:effectLst>
        </p:grpSpPr>
        <p:sp>
          <p:nvSpPr>
            <p:cNvPr id="5144" name="Freeform: Shape 5143">
              <a:extLst>
                <a:ext uri="{FF2B5EF4-FFF2-40B4-BE49-F238E27FC236}">
                  <a16:creationId xmlns:a16="http://schemas.microsoft.com/office/drawing/2014/main" id="{11F66703-4D0D-42DF-8150-991FE9F869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61507" y="0"/>
              <a:ext cx="1339053" cy="6858000"/>
            </a:xfrm>
            <a:custGeom>
              <a:avLst/>
              <a:gdLst>
                <a:gd name="connsiteX0" fmla="*/ 850532 w 1339053"/>
                <a:gd name="connsiteY0" fmla="*/ 3481838 h 6858000"/>
                <a:gd name="connsiteX1" fmla="*/ 877027 w 1339053"/>
                <a:gd name="connsiteY1" fmla="*/ 3490955 h 6858000"/>
                <a:gd name="connsiteX2" fmla="*/ 922718 w 1339053"/>
                <a:gd name="connsiteY2" fmla="*/ 3516472 h 6858000"/>
                <a:gd name="connsiteX3" fmla="*/ 1094179 w 1339053"/>
                <a:gd name="connsiteY3" fmla="*/ 3567567 h 6858000"/>
                <a:gd name="connsiteX4" fmla="*/ 1118891 w 1339053"/>
                <a:gd name="connsiteY4" fmla="*/ 3568331 h 6858000"/>
                <a:gd name="connsiteX5" fmla="*/ 1295961 w 1339053"/>
                <a:gd name="connsiteY5" fmla="*/ 3584709 h 6858000"/>
                <a:gd name="connsiteX6" fmla="*/ 1308070 w 1339053"/>
                <a:gd name="connsiteY6" fmla="*/ 3585183 h 6858000"/>
                <a:gd name="connsiteX7" fmla="*/ 1325263 w 1339053"/>
                <a:gd name="connsiteY7" fmla="*/ 3705453 h 6858000"/>
                <a:gd name="connsiteX8" fmla="*/ 1334107 w 1339053"/>
                <a:gd name="connsiteY8" fmla="*/ 3772268 h 6858000"/>
                <a:gd name="connsiteX9" fmla="*/ 1338203 w 1339053"/>
                <a:gd name="connsiteY9" fmla="*/ 3831076 h 6858000"/>
                <a:gd name="connsiteX10" fmla="*/ 1338805 w 1339053"/>
                <a:gd name="connsiteY10" fmla="*/ 3839709 h 6858000"/>
                <a:gd name="connsiteX11" fmla="*/ 1335635 w 1339053"/>
                <a:gd name="connsiteY11" fmla="*/ 4118635 h 6858000"/>
                <a:gd name="connsiteX12" fmla="*/ 1337171 w 1339053"/>
                <a:gd name="connsiteY12" fmla="*/ 4209403 h 6858000"/>
                <a:gd name="connsiteX13" fmla="*/ 1325840 w 1339053"/>
                <a:gd name="connsiteY13" fmla="*/ 4309174 h 6858000"/>
                <a:gd name="connsiteX14" fmla="*/ 1321122 w 1339053"/>
                <a:gd name="connsiteY14" fmla="*/ 4473630 h 6858000"/>
                <a:gd name="connsiteX15" fmla="*/ 1302196 w 1339053"/>
                <a:gd name="connsiteY15" fmla="*/ 4791709 h 6858000"/>
                <a:gd name="connsiteX16" fmla="*/ 1293239 w 1339053"/>
                <a:gd name="connsiteY16" fmla="*/ 4860048 h 6858000"/>
                <a:gd name="connsiteX17" fmla="*/ 1288829 w 1339053"/>
                <a:gd name="connsiteY17" fmla="*/ 5039837 h 6858000"/>
                <a:gd name="connsiteX18" fmla="*/ 1289584 w 1339053"/>
                <a:gd name="connsiteY18" fmla="*/ 5148703 h 6858000"/>
                <a:gd name="connsiteX19" fmla="*/ 1282205 w 1339053"/>
                <a:gd name="connsiteY19" fmla="*/ 5236435 h 6858000"/>
                <a:gd name="connsiteX20" fmla="*/ 1268145 w 1339053"/>
                <a:gd name="connsiteY20" fmla="*/ 5311662 h 6858000"/>
                <a:gd name="connsiteX21" fmla="*/ 1250547 w 1339053"/>
                <a:gd name="connsiteY21" fmla="*/ 5515595 h 6858000"/>
                <a:gd name="connsiteX22" fmla="*/ 1243323 w 1339053"/>
                <a:gd name="connsiteY22" fmla="*/ 5596885 h 6858000"/>
                <a:gd name="connsiteX23" fmla="*/ 1238303 w 1339053"/>
                <a:gd name="connsiteY23" fmla="*/ 5812036 h 6858000"/>
                <a:gd name="connsiteX24" fmla="*/ 1223551 w 1339053"/>
                <a:gd name="connsiteY24" fmla="*/ 5991171 h 6858000"/>
                <a:gd name="connsiteX25" fmla="*/ 1219699 w 1339053"/>
                <a:gd name="connsiteY25" fmla="*/ 6066726 h 6858000"/>
                <a:gd name="connsiteX26" fmla="*/ 1199935 w 1339053"/>
                <a:gd name="connsiteY26" fmla="*/ 6236130 h 6858000"/>
                <a:gd name="connsiteX27" fmla="*/ 1192857 w 1339053"/>
                <a:gd name="connsiteY27" fmla="*/ 6333267 h 6858000"/>
                <a:gd name="connsiteX28" fmla="*/ 1148174 w 1339053"/>
                <a:gd name="connsiteY28" fmla="*/ 6561849 h 6858000"/>
                <a:gd name="connsiteX29" fmla="*/ 1100424 w 1339053"/>
                <a:gd name="connsiteY29" fmla="*/ 6797385 h 6858000"/>
                <a:gd name="connsiteX30" fmla="*/ 1085621 w 1339053"/>
                <a:gd name="connsiteY30" fmla="*/ 6858000 h 6858000"/>
                <a:gd name="connsiteX31" fmla="*/ 932341 w 1339053"/>
                <a:gd name="connsiteY31" fmla="*/ 6858000 h 6858000"/>
                <a:gd name="connsiteX32" fmla="*/ 944496 w 1339053"/>
                <a:gd name="connsiteY32" fmla="*/ 6829656 h 6858000"/>
                <a:gd name="connsiteX33" fmla="*/ 913239 w 1339053"/>
                <a:gd name="connsiteY33" fmla="*/ 6720119 h 6858000"/>
                <a:gd name="connsiteX34" fmla="*/ 870682 w 1339053"/>
                <a:gd name="connsiteY34" fmla="*/ 6655346 h 6858000"/>
                <a:gd name="connsiteX35" fmla="*/ 846442 w 1339053"/>
                <a:gd name="connsiteY35" fmla="*/ 6498594 h 6858000"/>
                <a:gd name="connsiteX36" fmla="*/ 881150 w 1339053"/>
                <a:gd name="connsiteY36" fmla="*/ 6473756 h 6858000"/>
                <a:gd name="connsiteX37" fmla="*/ 922470 w 1339053"/>
                <a:gd name="connsiteY37" fmla="*/ 6377035 h 6858000"/>
                <a:gd name="connsiteX38" fmla="*/ 955039 w 1339053"/>
                <a:gd name="connsiteY38" fmla="*/ 6268585 h 6858000"/>
                <a:gd name="connsiteX39" fmla="*/ 1024350 w 1339053"/>
                <a:gd name="connsiteY39" fmla="*/ 6083443 h 6858000"/>
                <a:gd name="connsiteX40" fmla="*/ 999696 w 1339053"/>
                <a:gd name="connsiteY40" fmla="*/ 5938416 h 6858000"/>
                <a:gd name="connsiteX41" fmla="*/ 988342 w 1339053"/>
                <a:gd name="connsiteY41" fmla="*/ 5882426 h 6858000"/>
                <a:gd name="connsiteX42" fmla="*/ 985444 w 1339053"/>
                <a:gd name="connsiteY42" fmla="*/ 5832438 h 6858000"/>
                <a:gd name="connsiteX43" fmla="*/ 992016 w 1339053"/>
                <a:gd name="connsiteY43" fmla="*/ 5777751 h 6858000"/>
                <a:gd name="connsiteX44" fmla="*/ 995028 w 1339053"/>
                <a:gd name="connsiteY44" fmla="*/ 5641832 h 6858000"/>
                <a:gd name="connsiteX45" fmla="*/ 981247 w 1339053"/>
                <a:gd name="connsiteY45" fmla="*/ 5562522 h 6858000"/>
                <a:gd name="connsiteX46" fmla="*/ 995131 w 1339053"/>
                <a:gd name="connsiteY46" fmla="*/ 5398075 h 6858000"/>
                <a:gd name="connsiteX47" fmla="*/ 997379 w 1339053"/>
                <a:gd name="connsiteY47" fmla="*/ 5283928 h 6858000"/>
                <a:gd name="connsiteX48" fmla="*/ 979617 w 1339053"/>
                <a:gd name="connsiteY48" fmla="*/ 5157396 h 6858000"/>
                <a:gd name="connsiteX49" fmla="*/ 976441 w 1339053"/>
                <a:gd name="connsiteY49" fmla="*/ 5139485 h 6858000"/>
                <a:gd name="connsiteX50" fmla="*/ 953793 w 1339053"/>
                <a:gd name="connsiteY50" fmla="*/ 5091862 h 6858000"/>
                <a:gd name="connsiteX51" fmla="*/ 853056 w 1339053"/>
                <a:gd name="connsiteY51" fmla="*/ 5001787 h 6858000"/>
                <a:gd name="connsiteX52" fmla="*/ 833979 w 1339053"/>
                <a:gd name="connsiteY52" fmla="*/ 4978966 h 6858000"/>
                <a:gd name="connsiteX53" fmla="*/ 796995 w 1339053"/>
                <a:gd name="connsiteY53" fmla="*/ 4813768 h 6858000"/>
                <a:gd name="connsiteX54" fmla="*/ 820590 w 1339053"/>
                <a:gd name="connsiteY54" fmla="*/ 4764057 h 6858000"/>
                <a:gd name="connsiteX55" fmla="*/ 864688 w 1339053"/>
                <a:gd name="connsiteY55" fmla="*/ 4714752 h 6858000"/>
                <a:gd name="connsiteX56" fmla="*/ 910485 w 1339053"/>
                <a:gd name="connsiteY56" fmla="*/ 4590911 h 6858000"/>
                <a:gd name="connsiteX57" fmla="*/ 911445 w 1339053"/>
                <a:gd name="connsiteY57" fmla="*/ 4539571 h 6858000"/>
                <a:gd name="connsiteX58" fmla="*/ 900285 w 1339053"/>
                <a:gd name="connsiteY58" fmla="*/ 4445837 h 6858000"/>
                <a:gd name="connsiteX59" fmla="*/ 863237 w 1339053"/>
                <a:gd name="connsiteY59" fmla="*/ 4364703 h 6858000"/>
                <a:gd name="connsiteX60" fmla="*/ 798070 w 1339053"/>
                <a:gd name="connsiteY60" fmla="*/ 4243284 h 6858000"/>
                <a:gd name="connsiteX61" fmla="*/ 817097 w 1339053"/>
                <a:gd name="connsiteY61" fmla="*/ 4054750 h 6858000"/>
                <a:gd name="connsiteX62" fmla="*/ 826251 w 1339053"/>
                <a:gd name="connsiteY62" fmla="*/ 3982801 h 6858000"/>
                <a:gd name="connsiteX63" fmla="*/ 836848 w 1339053"/>
                <a:gd name="connsiteY63" fmla="*/ 3784939 h 6858000"/>
                <a:gd name="connsiteX64" fmla="*/ 841285 w 1339053"/>
                <a:gd name="connsiteY64" fmla="*/ 3766755 h 6858000"/>
                <a:gd name="connsiteX65" fmla="*/ 841284 w 1339053"/>
                <a:gd name="connsiteY65" fmla="*/ 3766755 h 6858000"/>
                <a:gd name="connsiteX66" fmla="*/ 852925 w 1339053"/>
                <a:gd name="connsiteY66" fmla="*/ 3719034 h 6858000"/>
                <a:gd name="connsiteX67" fmla="*/ 857932 w 1339053"/>
                <a:gd name="connsiteY67" fmla="*/ 3696880 h 6858000"/>
                <a:gd name="connsiteX68" fmla="*/ 853534 w 1339053"/>
                <a:gd name="connsiteY68" fmla="*/ 3507036 h 6858000"/>
                <a:gd name="connsiteX69" fmla="*/ 850226 w 1339053"/>
                <a:gd name="connsiteY69" fmla="*/ 3485839 h 6858000"/>
                <a:gd name="connsiteX70" fmla="*/ 0 w 1339053"/>
                <a:gd name="connsiteY70" fmla="*/ 0 h 6858000"/>
                <a:gd name="connsiteX71" fmla="*/ 455609 w 1339053"/>
                <a:gd name="connsiteY71" fmla="*/ 0 h 6858000"/>
                <a:gd name="connsiteX72" fmla="*/ 459171 w 1339053"/>
                <a:gd name="connsiteY72" fmla="*/ 72395 h 6858000"/>
                <a:gd name="connsiteX73" fmla="*/ 460041 w 1339053"/>
                <a:gd name="connsiteY73" fmla="*/ 131917 h 6858000"/>
                <a:gd name="connsiteX74" fmla="*/ 504421 w 1339053"/>
                <a:gd name="connsiteY74" fmla="*/ 389691 h 6858000"/>
                <a:gd name="connsiteX75" fmla="*/ 582097 w 1339053"/>
                <a:gd name="connsiteY75" fmla="*/ 634609 h 6858000"/>
                <a:gd name="connsiteX76" fmla="*/ 702468 w 1339053"/>
                <a:gd name="connsiteY76" fmla="*/ 834019 h 6858000"/>
                <a:gd name="connsiteX77" fmla="*/ 729203 w 1339053"/>
                <a:gd name="connsiteY77" fmla="*/ 887701 h 6858000"/>
                <a:gd name="connsiteX78" fmla="*/ 743787 w 1339053"/>
                <a:gd name="connsiteY78" fmla="*/ 1016355 h 6858000"/>
                <a:gd name="connsiteX79" fmla="*/ 750083 w 1339053"/>
                <a:gd name="connsiteY79" fmla="*/ 1128060 h 6858000"/>
                <a:gd name="connsiteX80" fmla="*/ 768866 w 1339053"/>
                <a:gd name="connsiteY80" fmla="*/ 1213431 h 6858000"/>
                <a:gd name="connsiteX81" fmla="*/ 787802 w 1339053"/>
                <a:gd name="connsiteY81" fmla="*/ 1286432 h 6858000"/>
                <a:gd name="connsiteX82" fmla="*/ 842837 w 1339053"/>
                <a:gd name="connsiteY82" fmla="*/ 1455511 h 6858000"/>
                <a:gd name="connsiteX83" fmla="*/ 877988 w 1339053"/>
                <a:gd name="connsiteY83" fmla="*/ 1634814 h 6858000"/>
                <a:gd name="connsiteX84" fmla="*/ 941063 w 1339053"/>
                <a:gd name="connsiteY84" fmla="*/ 1789731 h 6858000"/>
                <a:gd name="connsiteX85" fmla="*/ 980124 w 1339053"/>
                <a:gd name="connsiteY85" fmla="*/ 1857657 h 6858000"/>
                <a:gd name="connsiteX86" fmla="*/ 984484 w 1339053"/>
                <a:gd name="connsiteY86" fmla="*/ 1976384 h 6858000"/>
                <a:gd name="connsiteX87" fmla="*/ 1007189 w 1339053"/>
                <a:gd name="connsiteY87" fmla="*/ 2110650 h 6858000"/>
                <a:gd name="connsiteX88" fmla="*/ 1039893 w 1339053"/>
                <a:gd name="connsiteY88" fmla="*/ 2211041 h 6858000"/>
                <a:gd name="connsiteX89" fmla="*/ 1059162 w 1339053"/>
                <a:gd name="connsiteY89" fmla="*/ 2286682 h 6858000"/>
                <a:gd name="connsiteX90" fmla="*/ 1070522 w 1339053"/>
                <a:gd name="connsiteY90" fmla="*/ 2388667 h 6858000"/>
                <a:gd name="connsiteX91" fmla="*/ 1093939 w 1339053"/>
                <a:gd name="connsiteY91" fmla="*/ 2494653 h 6858000"/>
                <a:gd name="connsiteX92" fmla="*/ 1112007 w 1339053"/>
                <a:gd name="connsiteY92" fmla="*/ 2548197 h 6858000"/>
                <a:gd name="connsiteX93" fmla="*/ 1138346 w 1339053"/>
                <a:gd name="connsiteY93" fmla="*/ 2649163 h 6858000"/>
                <a:gd name="connsiteX94" fmla="*/ 1160337 w 1339053"/>
                <a:gd name="connsiteY94" fmla="*/ 2751608 h 6858000"/>
                <a:gd name="connsiteX95" fmla="*/ 1165737 w 1339053"/>
                <a:gd name="connsiteY95" fmla="*/ 2933012 h 6858000"/>
                <a:gd name="connsiteX96" fmla="*/ 1202029 w 1339053"/>
                <a:gd name="connsiteY96" fmla="*/ 3107873 h 6858000"/>
                <a:gd name="connsiteX97" fmla="*/ 1225692 w 1339053"/>
                <a:gd name="connsiteY97" fmla="*/ 3244974 h 6858000"/>
                <a:gd name="connsiteX98" fmla="*/ 1243916 w 1339053"/>
                <a:gd name="connsiteY98" fmla="*/ 3326221 h 6858000"/>
                <a:gd name="connsiteX99" fmla="*/ 1293067 w 1339053"/>
                <a:gd name="connsiteY99" fmla="*/ 3480219 h 6858000"/>
                <a:gd name="connsiteX100" fmla="*/ 1308071 w 1339053"/>
                <a:gd name="connsiteY100" fmla="*/ 3585182 h 6858000"/>
                <a:gd name="connsiteX101" fmla="*/ 1295962 w 1339053"/>
                <a:gd name="connsiteY101" fmla="*/ 3584708 h 6858000"/>
                <a:gd name="connsiteX102" fmla="*/ 1118893 w 1339053"/>
                <a:gd name="connsiteY102" fmla="*/ 3568330 h 6858000"/>
                <a:gd name="connsiteX103" fmla="*/ 1094179 w 1339053"/>
                <a:gd name="connsiteY103" fmla="*/ 3567566 h 6858000"/>
                <a:gd name="connsiteX104" fmla="*/ 922719 w 1339053"/>
                <a:gd name="connsiteY104" fmla="*/ 3516472 h 6858000"/>
                <a:gd name="connsiteX105" fmla="*/ 877028 w 1339053"/>
                <a:gd name="connsiteY105" fmla="*/ 3490955 h 6858000"/>
                <a:gd name="connsiteX106" fmla="*/ 850533 w 1339053"/>
                <a:gd name="connsiteY106" fmla="*/ 3481837 h 6858000"/>
                <a:gd name="connsiteX107" fmla="*/ 852113 w 1339053"/>
                <a:gd name="connsiteY107" fmla="*/ 3461170 h 6858000"/>
                <a:gd name="connsiteX108" fmla="*/ 831383 w 1339053"/>
                <a:gd name="connsiteY108" fmla="*/ 3399179 h 6858000"/>
                <a:gd name="connsiteX109" fmla="*/ 743141 w 1339053"/>
                <a:gd name="connsiteY109" fmla="*/ 3320580 h 6858000"/>
                <a:gd name="connsiteX110" fmla="*/ 713221 w 1339053"/>
                <a:gd name="connsiteY110" fmla="*/ 3251241 h 6858000"/>
                <a:gd name="connsiteX111" fmla="*/ 697098 w 1339053"/>
                <a:gd name="connsiteY111" fmla="*/ 3202528 h 6858000"/>
                <a:gd name="connsiteX112" fmla="*/ 664820 w 1339053"/>
                <a:gd name="connsiteY112" fmla="*/ 3154190 h 6858000"/>
                <a:gd name="connsiteX113" fmla="*/ 572501 w 1339053"/>
                <a:gd name="connsiteY113" fmla="*/ 3087312 h 6858000"/>
                <a:gd name="connsiteX114" fmla="*/ 497703 w 1339053"/>
                <a:gd name="connsiteY114" fmla="*/ 3005243 h 6858000"/>
                <a:gd name="connsiteX115" fmla="*/ 476984 w 1339053"/>
                <a:gd name="connsiteY115" fmla="*/ 2892751 h 6858000"/>
                <a:gd name="connsiteX116" fmla="*/ 468947 w 1339053"/>
                <a:gd name="connsiteY116" fmla="*/ 2824527 h 6858000"/>
                <a:gd name="connsiteX117" fmla="*/ 569138 w 1339053"/>
                <a:gd name="connsiteY117" fmla="*/ 2595026 h 6858000"/>
                <a:gd name="connsiteX118" fmla="*/ 645397 w 1339053"/>
                <a:gd name="connsiteY118" fmla="*/ 2440808 h 6858000"/>
                <a:gd name="connsiteX119" fmla="*/ 651820 w 1339053"/>
                <a:gd name="connsiteY119" fmla="*/ 2384384 h 6858000"/>
                <a:gd name="connsiteX120" fmla="*/ 612994 w 1339053"/>
                <a:gd name="connsiteY120" fmla="*/ 2207332 h 6858000"/>
                <a:gd name="connsiteX121" fmla="*/ 620894 w 1339053"/>
                <a:gd name="connsiteY121" fmla="*/ 2046679 h 6858000"/>
                <a:gd name="connsiteX122" fmla="*/ 644614 w 1339053"/>
                <a:gd name="connsiteY122" fmla="*/ 1931265 h 6858000"/>
                <a:gd name="connsiteX123" fmla="*/ 665994 w 1339053"/>
                <a:gd name="connsiteY123" fmla="*/ 1832337 h 6858000"/>
                <a:gd name="connsiteX124" fmla="*/ 678276 w 1339053"/>
                <a:gd name="connsiteY124" fmla="*/ 1709437 h 6858000"/>
                <a:gd name="connsiteX125" fmla="*/ 672955 w 1339053"/>
                <a:gd name="connsiteY125" fmla="*/ 1636123 h 6858000"/>
                <a:gd name="connsiteX126" fmla="*/ 668480 w 1339053"/>
                <a:gd name="connsiteY126" fmla="*/ 1520749 h 6858000"/>
                <a:gd name="connsiteX127" fmla="*/ 653920 w 1339053"/>
                <a:gd name="connsiteY127" fmla="*/ 1399437 h 6858000"/>
                <a:gd name="connsiteX128" fmla="*/ 612686 w 1339053"/>
                <a:gd name="connsiteY128" fmla="*/ 1296979 h 6858000"/>
                <a:gd name="connsiteX129" fmla="*/ 570220 w 1339053"/>
                <a:gd name="connsiteY129" fmla="*/ 1235618 h 6858000"/>
                <a:gd name="connsiteX130" fmla="*/ 529736 w 1339053"/>
                <a:gd name="connsiteY130" fmla="*/ 1081752 h 6858000"/>
                <a:gd name="connsiteX131" fmla="*/ 414305 w 1339053"/>
                <a:gd name="connsiteY131" fmla="*/ 918292 h 6858000"/>
                <a:gd name="connsiteX132" fmla="*/ 373924 w 1339053"/>
                <a:gd name="connsiteY132" fmla="*/ 825689 h 6858000"/>
                <a:gd name="connsiteX133" fmla="*/ 368949 w 1339053"/>
                <a:gd name="connsiteY133" fmla="*/ 778726 h 6858000"/>
                <a:gd name="connsiteX134" fmla="*/ 347020 w 1339053"/>
                <a:gd name="connsiteY134" fmla="*/ 694643 h 6858000"/>
                <a:gd name="connsiteX135" fmla="*/ 327478 w 1339053"/>
                <a:gd name="connsiteY135" fmla="*/ 642898 h 6858000"/>
                <a:gd name="connsiteX136" fmla="*/ 243468 w 1339053"/>
                <a:gd name="connsiteY136" fmla="*/ 491960 h 6858000"/>
                <a:gd name="connsiteX137" fmla="*/ 218930 w 1339053"/>
                <a:gd name="connsiteY137" fmla="*/ 446010 h 6858000"/>
                <a:gd name="connsiteX138" fmla="*/ 180614 w 1339053"/>
                <a:gd name="connsiteY138" fmla="*/ 354892 h 6858000"/>
                <a:gd name="connsiteX139" fmla="*/ 171988 w 1339053"/>
                <a:gd name="connsiteY139" fmla="*/ 317521 h 6858000"/>
                <a:gd name="connsiteX140" fmla="*/ 139875 w 1339053"/>
                <a:gd name="connsiteY140" fmla="*/ 246378 h 6858000"/>
                <a:gd name="connsiteX141" fmla="*/ 51499 w 1339053"/>
                <a:gd name="connsiteY141" fmla="*/ 73211 h 6858000"/>
                <a:gd name="connsiteX142" fmla="*/ 19690 w 1339053"/>
                <a:gd name="connsiteY142" fmla="*/ 36621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</a:cxnLst>
              <a:rect l="l" t="t" r="r" b="b"/>
              <a:pathLst>
                <a:path w="1339053" h="6858000">
                  <a:moveTo>
                    <a:pt x="850532" y="3481838"/>
                  </a:moveTo>
                  <a:lnTo>
                    <a:pt x="877027" y="3490955"/>
                  </a:lnTo>
                  <a:cubicBezTo>
                    <a:pt x="892941" y="3497986"/>
                    <a:pt x="908176" y="3506416"/>
                    <a:pt x="922718" y="3516472"/>
                  </a:cubicBezTo>
                  <a:cubicBezTo>
                    <a:pt x="967062" y="3547282"/>
                    <a:pt x="1027547" y="3564030"/>
                    <a:pt x="1094179" y="3567567"/>
                  </a:cubicBezTo>
                  <a:cubicBezTo>
                    <a:pt x="1102515" y="3567965"/>
                    <a:pt x="1113434" y="3565936"/>
                    <a:pt x="1118891" y="3568331"/>
                  </a:cubicBezTo>
                  <a:cubicBezTo>
                    <a:pt x="1180628" y="3594888"/>
                    <a:pt x="1237753" y="3586304"/>
                    <a:pt x="1295961" y="3584709"/>
                  </a:cubicBezTo>
                  <a:lnTo>
                    <a:pt x="1308070" y="3585183"/>
                  </a:lnTo>
                  <a:lnTo>
                    <a:pt x="1325263" y="3705453"/>
                  </a:lnTo>
                  <a:cubicBezTo>
                    <a:pt x="1328254" y="3727679"/>
                    <a:pt x="1331526" y="3749922"/>
                    <a:pt x="1334107" y="3772268"/>
                  </a:cubicBezTo>
                  <a:lnTo>
                    <a:pt x="1338203" y="3831076"/>
                  </a:lnTo>
                  <a:lnTo>
                    <a:pt x="1338805" y="3839709"/>
                  </a:lnTo>
                  <a:cubicBezTo>
                    <a:pt x="1339996" y="3932341"/>
                    <a:pt x="1336568" y="4025809"/>
                    <a:pt x="1335635" y="4118635"/>
                  </a:cubicBezTo>
                  <a:cubicBezTo>
                    <a:pt x="1335202" y="4148976"/>
                    <a:pt x="1338805" y="4178868"/>
                    <a:pt x="1337171" y="4209403"/>
                  </a:cubicBezTo>
                  <a:cubicBezTo>
                    <a:pt x="1335445" y="4242449"/>
                    <a:pt x="1327565" y="4276129"/>
                    <a:pt x="1325840" y="4309174"/>
                  </a:cubicBezTo>
                  <a:cubicBezTo>
                    <a:pt x="1322853" y="4364122"/>
                    <a:pt x="1323899" y="4418621"/>
                    <a:pt x="1321122" y="4473630"/>
                  </a:cubicBezTo>
                  <a:cubicBezTo>
                    <a:pt x="1315632" y="4579723"/>
                    <a:pt x="1309019" y="4685750"/>
                    <a:pt x="1302196" y="4791709"/>
                  </a:cubicBezTo>
                  <a:cubicBezTo>
                    <a:pt x="1300696" y="4814383"/>
                    <a:pt x="1294244" y="4837504"/>
                    <a:pt x="1293239" y="4860048"/>
                  </a:cubicBezTo>
                  <a:cubicBezTo>
                    <a:pt x="1290785" y="4919957"/>
                    <a:pt x="1289660" y="4979994"/>
                    <a:pt x="1288829" y="5039837"/>
                  </a:cubicBezTo>
                  <a:cubicBezTo>
                    <a:pt x="1288401" y="5076103"/>
                    <a:pt x="1290512" y="5112310"/>
                    <a:pt x="1289584" y="5148703"/>
                  </a:cubicBezTo>
                  <a:cubicBezTo>
                    <a:pt x="1288845" y="5177820"/>
                    <a:pt x="1286193" y="5207193"/>
                    <a:pt x="1282205" y="5236435"/>
                  </a:cubicBezTo>
                  <a:cubicBezTo>
                    <a:pt x="1278784" y="5261619"/>
                    <a:pt x="1270649" y="5286477"/>
                    <a:pt x="1268145" y="5311662"/>
                  </a:cubicBezTo>
                  <a:cubicBezTo>
                    <a:pt x="1261308" y="5379812"/>
                    <a:pt x="1256387" y="5447703"/>
                    <a:pt x="1250547" y="5515595"/>
                  </a:cubicBezTo>
                  <a:cubicBezTo>
                    <a:pt x="1248113" y="5542776"/>
                    <a:pt x="1244054" y="5570023"/>
                    <a:pt x="1243323" y="5596885"/>
                  </a:cubicBezTo>
                  <a:cubicBezTo>
                    <a:pt x="1241082" y="5668709"/>
                    <a:pt x="1241668" y="5740276"/>
                    <a:pt x="1238303" y="5812036"/>
                  </a:cubicBezTo>
                  <a:cubicBezTo>
                    <a:pt x="1235508" y="5871554"/>
                    <a:pt x="1228259" y="5931392"/>
                    <a:pt x="1223551" y="5991171"/>
                  </a:cubicBezTo>
                  <a:cubicBezTo>
                    <a:pt x="1221675" y="6016549"/>
                    <a:pt x="1222415" y="6041609"/>
                    <a:pt x="1219699" y="6066726"/>
                  </a:cubicBezTo>
                  <a:cubicBezTo>
                    <a:pt x="1213776" y="6123024"/>
                    <a:pt x="1205938" y="6179576"/>
                    <a:pt x="1199935" y="6236130"/>
                  </a:cubicBezTo>
                  <a:cubicBezTo>
                    <a:pt x="1196614" y="6268403"/>
                    <a:pt x="1198425" y="6301127"/>
                    <a:pt x="1192857" y="6333267"/>
                  </a:cubicBezTo>
                  <a:cubicBezTo>
                    <a:pt x="1179603" y="6409590"/>
                    <a:pt x="1163470" y="6485591"/>
                    <a:pt x="1148174" y="6561849"/>
                  </a:cubicBezTo>
                  <a:cubicBezTo>
                    <a:pt x="1132370" y="6640486"/>
                    <a:pt x="1117066" y="6719000"/>
                    <a:pt x="1100424" y="6797385"/>
                  </a:cubicBezTo>
                  <a:lnTo>
                    <a:pt x="1085621" y="6858000"/>
                  </a:lnTo>
                  <a:lnTo>
                    <a:pt x="932341" y="6858000"/>
                  </a:lnTo>
                  <a:lnTo>
                    <a:pt x="944496" y="6829656"/>
                  </a:lnTo>
                  <a:cubicBezTo>
                    <a:pt x="964836" y="6776399"/>
                    <a:pt x="953622" y="6744439"/>
                    <a:pt x="913239" y="6720119"/>
                  </a:cubicBezTo>
                  <a:cubicBezTo>
                    <a:pt x="890880" y="6706443"/>
                    <a:pt x="866986" y="6690318"/>
                    <a:pt x="870682" y="6655346"/>
                  </a:cubicBezTo>
                  <a:cubicBezTo>
                    <a:pt x="876846" y="6598274"/>
                    <a:pt x="889503" y="6540954"/>
                    <a:pt x="846442" y="6498594"/>
                  </a:cubicBezTo>
                  <a:cubicBezTo>
                    <a:pt x="862273" y="6487399"/>
                    <a:pt x="871751" y="6480449"/>
                    <a:pt x="881150" y="6473756"/>
                  </a:cubicBezTo>
                  <a:cubicBezTo>
                    <a:pt x="907245" y="6455292"/>
                    <a:pt x="930705" y="6407516"/>
                    <a:pt x="922470" y="6377035"/>
                  </a:cubicBezTo>
                  <a:cubicBezTo>
                    <a:pt x="910652" y="6332192"/>
                    <a:pt x="925705" y="6299028"/>
                    <a:pt x="955039" y="6268585"/>
                  </a:cubicBezTo>
                  <a:cubicBezTo>
                    <a:pt x="1003777" y="6217606"/>
                    <a:pt x="1017630" y="6148240"/>
                    <a:pt x="1024350" y="6083443"/>
                  </a:cubicBezTo>
                  <a:cubicBezTo>
                    <a:pt x="1029590" y="6034553"/>
                    <a:pt x="1028255" y="5980246"/>
                    <a:pt x="999696" y="5938416"/>
                  </a:cubicBezTo>
                  <a:cubicBezTo>
                    <a:pt x="990505" y="5925141"/>
                    <a:pt x="991039" y="5901884"/>
                    <a:pt x="988342" y="5882426"/>
                  </a:cubicBezTo>
                  <a:cubicBezTo>
                    <a:pt x="986229" y="5866254"/>
                    <a:pt x="984774" y="5849442"/>
                    <a:pt x="985444" y="5832438"/>
                  </a:cubicBezTo>
                  <a:cubicBezTo>
                    <a:pt x="986010" y="5814273"/>
                    <a:pt x="985042" y="5793656"/>
                    <a:pt x="992016" y="5777751"/>
                  </a:cubicBezTo>
                  <a:cubicBezTo>
                    <a:pt x="1012886" y="5729456"/>
                    <a:pt x="1014467" y="5686488"/>
                    <a:pt x="995028" y="5641832"/>
                  </a:cubicBezTo>
                  <a:cubicBezTo>
                    <a:pt x="984984" y="5618696"/>
                    <a:pt x="974301" y="5585771"/>
                    <a:pt x="981247" y="5562522"/>
                  </a:cubicBezTo>
                  <a:cubicBezTo>
                    <a:pt x="998041" y="5505913"/>
                    <a:pt x="997454" y="5454379"/>
                    <a:pt x="995131" y="5398075"/>
                  </a:cubicBezTo>
                  <a:cubicBezTo>
                    <a:pt x="993724" y="5361807"/>
                    <a:pt x="997229" y="5322258"/>
                    <a:pt x="997379" y="5283928"/>
                  </a:cubicBezTo>
                  <a:cubicBezTo>
                    <a:pt x="997473" y="5239095"/>
                    <a:pt x="1006631" y="5193105"/>
                    <a:pt x="979617" y="5157396"/>
                  </a:cubicBezTo>
                  <a:cubicBezTo>
                    <a:pt x="976728" y="5153402"/>
                    <a:pt x="978724" y="5144705"/>
                    <a:pt x="976441" y="5139485"/>
                  </a:cubicBezTo>
                  <a:cubicBezTo>
                    <a:pt x="969619" y="5122991"/>
                    <a:pt x="964828" y="5102888"/>
                    <a:pt x="953793" y="5091862"/>
                  </a:cubicBezTo>
                  <a:cubicBezTo>
                    <a:pt x="921506" y="5059884"/>
                    <a:pt x="886609" y="5031900"/>
                    <a:pt x="853056" y="5001787"/>
                  </a:cubicBezTo>
                  <a:cubicBezTo>
                    <a:pt x="845882" y="4995337"/>
                    <a:pt x="836325" y="4988437"/>
                    <a:pt x="833979" y="4978966"/>
                  </a:cubicBezTo>
                  <a:cubicBezTo>
                    <a:pt x="820602" y="4924328"/>
                    <a:pt x="808509" y="4869239"/>
                    <a:pt x="796995" y="4813768"/>
                  </a:cubicBezTo>
                  <a:cubicBezTo>
                    <a:pt x="792418" y="4791474"/>
                    <a:pt x="803209" y="4777314"/>
                    <a:pt x="820590" y="4764057"/>
                  </a:cubicBezTo>
                  <a:cubicBezTo>
                    <a:pt x="837188" y="4751123"/>
                    <a:pt x="855398" y="4734452"/>
                    <a:pt x="864688" y="4714752"/>
                  </a:cubicBezTo>
                  <a:cubicBezTo>
                    <a:pt x="883062" y="4675275"/>
                    <a:pt x="897521" y="4632902"/>
                    <a:pt x="910485" y="4590911"/>
                  </a:cubicBezTo>
                  <a:cubicBezTo>
                    <a:pt x="915338" y="4575199"/>
                    <a:pt x="912978" y="4556131"/>
                    <a:pt x="911445" y="4539571"/>
                  </a:cubicBezTo>
                  <a:cubicBezTo>
                    <a:pt x="908527" y="4508200"/>
                    <a:pt x="900999" y="4477659"/>
                    <a:pt x="900285" y="4445837"/>
                  </a:cubicBezTo>
                  <a:cubicBezTo>
                    <a:pt x="899539" y="4408923"/>
                    <a:pt x="887958" y="4383340"/>
                    <a:pt x="863237" y="4364703"/>
                  </a:cubicBezTo>
                  <a:cubicBezTo>
                    <a:pt x="826431" y="4336971"/>
                    <a:pt x="808536" y="4292507"/>
                    <a:pt x="798070" y="4243284"/>
                  </a:cubicBezTo>
                  <a:cubicBezTo>
                    <a:pt x="784617" y="4180721"/>
                    <a:pt x="805728" y="4117545"/>
                    <a:pt x="817097" y="4054750"/>
                  </a:cubicBezTo>
                  <a:cubicBezTo>
                    <a:pt x="821537" y="4030724"/>
                    <a:pt x="826632" y="4006057"/>
                    <a:pt x="826251" y="3982801"/>
                  </a:cubicBezTo>
                  <a:cubicBezTo>
                    <a:pt x="825347" y="3916709"/>
                    <a:pt x="825150" y="3850833"/>
                    <a:pt x="836848" y="3784939"/>
                  </a:cubicBezTo>
                  <a:lnTo>
                    <a:pt x="841285" y="3766755"/>
                  </a:lnTo>
                  <a:lnTo>
                    <a:pt x="841284" y="3766755"/>
                  </a:lnTo>
                  <a:lnTo>
                    <a:pt x="852925" y="3719034"/>
                  </a:lnTo>
                  <a:cubicBezTo>
                    <a:pt x="855152" y="3711822"/>
                    <a:pt x="856753" y="3704413"/>
                    <a:pt x="857932" y="3696880"/>
                  </a:cubicBezTo>
                  <a:cubicBezTo>
                    <a:pt x="868683" y="3631632"/>
                    <a:pt x="885300" y="3565939"/>
                    <a:pt x="853534" y="3507036"/>
                  </a:cubicBezTo>
                  <a:cubicBezTo>
                    <a:pt x="850623" y="3501622"/>
                    <a:pt x="849992" y="3494020"/>
                    <a:pt x="850226" y="3485839"/>
                  </a:cubicBezTo>
                  <a:close/>
                  <a:moveTo>
                    <a:pt x="0" y="0"/>
                  </a:moveTo>
                  <a:lnTo>
                    <a:pt x="455609" y="0"/>
                  </a:lnTo>
                  <a:lnTo>
                    <a:pt x="459171" y="72395"/>
                  </a:lnTo>
                  <a:cubicBezTo>
                    <a:pt x="459671" y="92301"/>
                    <a:pt x="456894" y="113171"/>
                    <a:pt x="460041" y="131917"/>
                  </a:cubicBezTo>
                  <a:cubicBezTo>
                    <a:pt x="474213" y="218122"/>
                    <a:pt x="492031" y="302910"/>
                    <a:pt x="504421" y="389691"/>
                  </a:cubicBezTo>
                  <a:cubicBezTo>
                    <a:pt x="517349" y="479177"/>
                    <a:pt x="539516" y="562489"/>
                    <a:pt x="582097" y="634609"/>
                  </a:cubicBezTo>
                  <a:cubicBezTo>
                    <a:pt x="621686" y="701573"/>
                    <a:pt x="662589" y="767248"/>
                    <a:pt x="702468" y="834019"/>
                  </a:cubicBezTo>
                  <a:cubicBezTo>
                    <a:pt x="712587" y="850968"/>
                    <a:pt x="725536" y="867665"/>
                    <a:pt x="729203" y="887701"/>
                  </a:cubicBezTo>
                  <a:cubicBezTo>
                    <a:pt x="736973" y="929321"/>
                    <a:pt x="740155" y="973193"/>
                    <a:pt x="743787" y="1016355"/>
                  </a:cubicBezTo>
                  <a:cubicBezTo>
                    <a:pt x="746786" y="1053398"/>
                    <a:pt x="745800" y="1091467"/>
                    <a:pt x="750083" y="1128060"/>
                  </a:cubicBezTo>
                  <a:cubicBezTo>
                    <a:pt x="753428" y="1157309"/>
                    <a:pt x="762038" y="1185083"/>
                    <a:pt x="768866" y="1213431"/>
                  </a:cubicBezTo>
                  <a:cubicBezTo>
                    <a:pt x="774767" y="1238107"/>
                    <a:pt x="778357" y="1264327"/>
                    <a:pt x="787802" y="1286432"/>
                  </a:cubicBezTo>
                  <a:cubicBezTo>
                    <a:pt x="810582" y="1340304"/>
                    <a:pt x="832653" y="1394242"/>
                    <a:pt x="842837" y="1455511"/>
                  </a:cubicBezTo>
                  <a:cubicBezTo>
                    <a:pt x="853049" y="1515944"/>
                    <a:pt x="867276" y="1574511"/>
                    <a:pt x="877988" y="1634814"/>
                  </a:cubicBezTo>
                  <a:cubicBezTo>
                    <a:pt x="888390" y="1693895"/>
                    <a:pt x="902813" y="1748857"/>
                    <a:pt x="941063" y="1789731"/>
                  </a:cubicBezTo>
                  <a:cubicBezTo>
                    <a:pt x="957906" y="1807908"/>
                    <a:pt x="975122" y="1831564"/>
                    <a:pt x="980124" y="1857657"/>
                  </a:cubicBezTo>
                  <a:cubicBezTo>
                    <a:pt x="987207" y="1894833"/>
                    <a:pt x="980788" y="1937150"/>
                    <a:pt x="984484" y="1976384"/>
                  </a:cubicBezTo>
                  <a:cubicBezTo>
                    <a:pt x="988781" y="2022576"/>
                    <a:pt x="988793" y="2074493"/>
                    <a:pt x="1007189" y="2110650"/>
                  </a:cubicBezTo>
                  <a:cubicBezTo>
                    <a:pt x="1023612" y="2142809"/>
                    <a:pt x="1034723" y="2173610"/>
                    <a:pt x="1039893" y="2211041"/>
                  </a:cubicBezTo>
                  <a:cubicBezTo>
                    <a:pt x="1043484" y="2237261"/>
                    <a:pt x="1057690" y="2260269"/>
                    <a:pt x="1059162" y="2286682"/>
                  </a:cubicBezTo>
                  <a:cubicBezTo>
                    <a:pt x="1061252" y="2321469"/>
                    <a:pt x="1060754" y="2355740"/>
                    <a:pt x="1070522" y="2388667"/>
                  </a:cubicBezTo>
                  <a:cubicBezTo>
                    <a:pt x="1080600" y="2422815"/>
                    <a:pt x="1085513" y="2459602"/>
                    <a:pt x="1093939" y="2494653"/>
                  </a:cubicBezTo>
                  <a:cubicBezTo>
                    <a:pt x="1098500" y="2513273"/>
                    <a:pt x="1106866" y="2529964"/>
                    <a:pt x="1112007" y="2548197"/>
                  </a:cubicBezTo>
                  <a:cubicBezTo>
                    <a:pt x="1121409" y="2581573"/>
                    <a:pt x="1130232" y="2615336"/>
                    <a:pt x="1138346" y="2649163"/>
                  </a:cubicBezTo>
                  <a:cubicBezTo>
                    <a:pt x="1146465" y="2682988"/>
                    <a:pt x="1157699" y="2716368"/>
                    <a:pt x="1160337" y="2751608"/>
                  </a:cubicBezTo>
                  <a:cubicBezTo>
                    <a:pt x="1164714" y="2811646"/>
                    <a:pt x="1159211" y="2873999"/>
                    <a:pt x="1165737" y="2933012"/>
                  </a:cubicBezTo>
                  <a:cubicBezTo>
                    <a:pt x="1172445" y="2992925"/>
                    <a:pt x="1185964" y="3051556"/>
                    <a:pt x="1202029" y="3107873"/>
                  </a:cubicBezTo>
                  <a:cubicBezTo>
                    <a:pt x="1214635" y="3152396"/>
                    <a:pt x="1227749" y="3194534"/>
                    <a:pt x="1225692" y="3244974"/>
                  </a:cubicBezTo>
                  <a:cubicBezTo>
                    <a:pt x="1224565" y="3273123"/>
                    <a:pt x="1231196" y="3305079"/>
                    <a:pt x="1243916" y="3326221"/>
                  </a:cubicBezTo>
                  <a:cubicBezTo>
                    <a:pt x="1271701" y="3372044"/>
                    <a:pt x="1285247" y="3423911"/>
                    <a:pt x="1293067" y="3480219"/>
                  </a:cubicBezTo>
                  <a:lnTo>
                    <a:pt x="1308071" y="3585182"/>
                  </a:lnTo>
                  <a:lnTo>
                    <a:pt x="1295962" y="3584708"/>
                  </a:lnTo>
                  <a:cubicBezTo>
                    <a:pt x="1237754" y="3586303"/>
                    <a:pt x="1180629" y="3594888"/>
                    <a:pt x="1118893" y="3568330"/>
                  </a:cubicBezTo>
                  <a:cubicBezTo>
                    <a:pt x="1113435" y="3565936"/>
                    <a:pt x="1102517" y="3567964"/>
                    <a:pt x="1094179" y="3567566"/>
                  </a:cubicBezTo>
                  <a:cubicBezTo>
                    <a:pt x="1027548" y="3564029"/>
                    <a:pt x="967064" y="3547281"/>
                    <a:pt x="922719" y="3516472"/>
                  </a:cubicBezTo>
                  <a:cubicBezTo>
                    <a:pt x="908178" y="3506414"/>
                    <a:pt x="892942" y="3497984"/>
                    <a:pt x="877028" y="3490955"/>
                  </a:cubicBezTo>
                  <a:lnTo>
                    <a:pt x="850533" y="3481837"/>
                  </a:lnTo>
                  <a:lnTo>
                    <a:pt x="852113" y="3461170"/>
                  </a:lnTo>
                  <a:cubicBezTo>
                    <a:pt x="854391" y="3434500"/>
                    <a:pt x="848474" y="3414331"/>
                    <a:pt x="831383" y="3399179"/>
                  </a:cubicBezTo>
                  <a:cubicBezTo>
                    <a:pt x="801767" y="3373388"/>
                    <a:pt x="773654" y="3344957"/>
                    <a:pt x="743141" y="3320580"/>
                  </a:cubicBezTo>
                  <a:cubicBezTo>
                    <a:pt x="722236" y="3303685"/>
                    <a:pt x="714543" y="3281842"/>
                    <a:pt x="713221" y="3251241"/>
                  </a:cubicBezTo>
                  <a:cubicBezTo>
                    <a:pt x="712555" y="3234106"/>
                    <a:pt x="704768" y="3217029"/>
                    <a:pt x="697098" y="3202528"/>
                  </a:cubicBezTo>
                  <a:cubicBezTo>
                    <a:pt x="687845" y="3184997"/>
                    <a:pt x="672212" y="3172554"/>
                    <a:pt x="664820" y="3154190"/>
                  </a:cubicBezTo>
                  <a:cubicBezTo>
                    <a:pt x="646169" y="3109209"/>
                    <a:pt x="616744" y="3087991"/>
                    <a:pt x="572501" y="3087312"/>
                  </a:cubicBezTo>
                  <a:cubicBezTo>
                    <a:pt x="533259" y="3086763"/>
                    <a:pt x="493731" y="3044085"/>
                    <a:pt x="497703" y="3005243"/>
                  </a:cubicBezTo>
                  <a:cubicBezTo>
                    <a:pt x="502030" y="2962279"/>
                    <a:pt x="490540" y="2928257"/>
                    <a:pt x="476984" y="2892751"/>
                  </a:cubicBezTo>
                  <a:cubicBezTo>
                    <a:pt x="469363" y="2872905"/>
                    <a:pt x="465404" y="2847135"/>
                    <a:pt x="468947" y="2824527"/>
                  </a:cubicBezTo>
                  <a:cubicBezTo>
                    <a:pt x="482188" y="2738605"/>
                    <a:pt x="520979" y="2665650"/>
                    <a:pt x="569138" y="2595026"/>
                  </a:cubicBezTo>
                  <a:cubicBezTo>
                    <a:pt x="600577" y="2548865"/>
                    <a:pt x="622260" y="2493483"/>
                    <a:pt x="645397" y="2440808"/>
                  </a:cubicBezTo>
                  <a:cubicBezTo>
                    <a:pt x="652529" y="2424387"/>
                    <a:pt x="655029" y="2401457"/>
                    <a:pt x="651820" y="2384384"/>
                  </a:cubicBezTo>
                  <a:cubicBezTo>
                    <a:pt x="640949" y="2324596"/>
                    <a:pt x="629163" y="2264805"/>
                    <a:pt x="612994" y="2207332"/>
                  </a:cubicBezTo>
                  <a:cubicBezTo>
                    <a:pt x="597678" y="2153787"/>
                    <a:pt x="601053" y="2099808"/>
                    <a:pt x="620894" y="2046679"/>
                  </a:cubicBezTo>
                  <a:cubicBezTo>
                    <a:pt x="635367" y="2007977"/>
                    <a:pt x="641110" y="1970814"/>
                    <a:pt x="644614" y="1931265"/>
                  </a:cubicBezTo>
                  <a:cubicBezTo>
                    <a:pt x="647465" y="1898285"/>
                    <a:pt x="653360" y="1862859"/>
                    <a:pt x="665994" y="1832337"/>
                  </a:cubicBezTo>
                  <a:cubicBezTo>
                    <a:pt x="683779" y="1789578"/>
                    <a:pt x="688928" y="1751381"/>
                    <a:pt x="678276" y="1709437"/>
                  </a:cubicBezTo>
                  <a:cubicBezTo>
                    <a:pt x="672576" y="1687079"/>
                    <a:pt x="673987" y="1660990"/>
                    <a:pt x="672955" y="1636123"/>
                  </a:cubicBezTo>
                  <a:cubicBezTo>
                    <a:pt x="671272" y="1597795"/>
                    <a:pt x="671867" y="1558758"/>
                    <a:pt x="668480" y="1520749"/>
                  </a:cubicBezTo>
                  <a:cubicBezTo>
                    <a:pt x="665050" y="1479903"/>
                    <a:pt x="655019" y="1440408"/>
                    <a:pt x="653920" y="1399437"/>
                  </a:cubicBezTo>
                  <a:cubicBezTo>
                    <a:pt x="652652" y="1355309"/>
                    <a:pt x="639893" y="1323154"/>
                    <a:pt x="612686" y="1296979"/>
                  </a:cubicBezTo>
                  <a:cubicBezTo>
                    <a:pt x="595576" y="1280408"/>
                    <a:pt x="578401" y="1259588"/>
                    <a:pt x="570220" y="1235618"/>
                  </a:cubicBezTo>
                  <a:cubicBezTo>
                    <a:pt x="553631" y="1186194"/>
                    <a:pt x="545669" y="1131821"/>
                    <a:pt x="529736" y="1081752"/>
                  </a:cubicBezTo>
                  <a:cubicBezTo>
                    <a:pt x="507466" y="1011390"/>
                    <a:pt x="481332" y="944631"/>
                    <a:pt x="414305" y="918292"/>
                  </a:cubicBezTo>
                  <a:cubicBezTo>
                    <a:pt x="377314" y="903769"/>
                    <a:pt x="368843" y="874065"/>
                    <a:pt x="373924" y="825689"/>
                  </a:cubicBezTo>
                  <a:cubicBezTo>
                    <a:pt x="375689" y="809590"/>
                    <a:pt x="376722" y="786203"/>
                    <a:pt x="368949" y="778726"/>
                  </a:cubicBezTo>
                  <a:cubicBezTo>
                    <a:pt x="345838" y="756354"/>
                    <a:pt x="349308" y="725824"/>
                    <a:pt x="347020" y="694643"/>
                  </a:cubicBezTo>
                  <a:cubicBezTo>
                    <a:pt x="345704" y="675894"/>
                    <a:pt x="339306" y="651346"/>
                    <a:pt x="327478" y="642898"/>
                  </a:cubicBezTo>
                  <a:cubicBezTo>
                    <a:pt x="279698" y="608395"/>
                    <a:pt x="263590" y="549247"/>
                    <a:pt x="243468" y="491960"/>
                  </a:cubicBezTo>
                  <a:cubicBezTo>
                    <a:pt x="237433" y="475142"/>
                    <a:pt x="230250" y="456843"/>
                    <a:pt x="218930" y="446010"/>
                  </a:cubicBezTo>
                  <a:cubicBezTo>
                    <a:pt x="194433" y="422927"/>
                    <a:pt x="180036" y="395344"/>
                    <a:pt x="180614" y="354892"/>
                  </a:cubicBezTo>
                  <a:cubicBezTo>
                    <a:pt x="180923" y="342010"/>
                    <a:pt x="176523" y="328798"/>
                    <a:pt x="171988" y="317521"/>
                  </a:cubicBezTo>
                  <a:cubicBezTo>
                    <a:pt x="162052" y="293291"/>
                    <a:pt x="148442" y="271315"/>
                    <a:pt x="139875" y="246378"/>
                  </a:cubicBezTo>
                  <a:cubicBezTo>
                    <a:pt x="117577" y="182780"/>
                    <a:pt x="95749" y="119890"/>
                    <a:pt x="51499" y="73211"/>
                  </a:cubicBezTo>
                  <a:cubicBezTo>
                    <a:pt x="40691" y="61834"/>
                    <a:pt x="29467" y="49763"/>
                    <a:pt x="19690" y="366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145" name="Freeform: Shape 5144">
              <a:extLst>
                <a:ext uri="{FF2B5EF4-FFF2-40B4-BE49-F238E27FC236}">
                  <a16:creationId xmlns:a16="http://schemas.microsoft.com/office/drawing/2014/main" id="{E96840F9-95E6-4C98-BFE4-21B5954236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61507" y="0"/>
              <a:ext cx="1339053" cy="6858000"/>
            </a:xfrm>
            <a:custGeom>
              <a:avLst/>
              <a:gdLst>
                <a:gd name="connsiteX0" fmla="*/ 850532 w 1339053"/>
                <a:gd name="connsiteY0" fmla="*/ 3481838 h 6858000"/>
                <a:gd name="connsiteX1" fmla="*/ 877027 w 1339053"/>
                <a:gd name="connsiteY1" fmla="*/ 3490955 h 6858000"/>
                <a:gd name="connsiteX2" fmla="*/ 922718 w 1339053"/>
                <a:gd name="connsiteY2" fmla="*/ 3516472 h 6858000"/>
                <a:gd name="connsiteX3" fmla="*/ 1094179 w 1339053"/>
                <a:gd name="connsiteY3" fmla="*/ 3567567 h 6858000"/>
                <a:gd name="connsiteX4" fmla="*/ 1118891 w 1339053"/>
                <a:gd name="connsiteY4" fmla="*/ 3568331 h 6858000"/>
                <a:gd name="connsiteX5" fmla="*/ 1295961 w 1339053"/>
                <a:gd name="connsiteY5" fmla="*/ 3584709 h 6858000"/>
                <a:gd name="connsiteX6" fmla="*/ 1308070 w 1339053"/>
                <a:gd name="connsiteY6" fmla="*/ 3585183 h 6858000"/>
                <a:gd name="connsiteX7" fmla="*/ 1325263 w 1339053"/>
                <a:gd name="connsiteY7" fmla="*/ 3705453 h 6858000"/>
                <a:gd name="connsiteX8" fmla="*/ 1334107 w 1339053"/>
                <a:gd name="connsiteY8" fmla="*/ 3772268 h 6858000"/>
                <a:gd name="connsiteX9" fmla="*/ 1338203 w 1339053"/>
                <a:gd name="connsiteY9" fmla="*/ 3831076 h 6858000"/>
                <a:gd name="connsiteX10" fmla="*/ 1338805 w 1339053"/>
                <a:gd name="connsiteY10" fmla="*/ 3839709 h 6858000"/>
                <a:gd name="connsiteX11" fmla="*/ 1335635 w 1339053"/>
                <a:gd name="connsiteY11" fmla="*/ 4118635 h 6858000"/>
                <a:gd name="connsiteX12" fmla="*/ 1337171 w 1339053"/>
                <a:gd name="connsiteY12" fmla="*/ 4209403 h 6858000"/>
                <a:gd name="connsiteX13" fmla="*/ 1325840 w 1339053"/>
                <a:gd name="connsiteY13" fmla="*/ 4309174 h 6858000"/>
                <a:gd name="connsiteX14" fmla="*/ 1321122 w 1339053"/>
                <a:gd name="connsiteY14" fmla="*/ 4473630 h 6858000"/>
                <a:gd name="connsiteX15" fmla="*/ 1302196 w 1339053"/>
                <a:gd name="connsiteY15" fmla="*/ 4791709 h 6858000"/>
                <a:gd name="connsiteX16" fmla="*/ 1293239 w 1339053"/>
                <a:gd name="connsiteY16" fmla="*/ 4860048 h 6858000"/>
                <a:gd name="connsiteX17" fmla="*/ 1288829 w 1339053"/>
                <a:gd name="connsiteY17" fmla="*/ 5039837 h 6858000"/>
                <a:gd name="connsiteX18" fmla="*/ 1289584 w 1339053"/>
                <a:gd name="connsiteY18" fmla="*/ 5148703 h 6858000"/>
                <a:gd name="connsiteX19" fmla="*/ 1282205 w 1339053"/>
                <a:gd name="connsiteY19" fmla="*/ 5236435 h 6858000"/>
                <a:gd name="connsiteX20" fmla="*/ 1268145 w 1339053"/>
                <a:gd name="connsiteY20" fmla="*/ 5311662 h 6858000"/>
                <a:gd name="connsiteX21" fmla="*/ 1250547 w 1339053"/>
                <a:gd name="connsiteY21" fmla="*/ 5515595 h 6858000"/>
                <a:gd name="connsiteX22" fmla="*/ 1243323 w 1339053"/>
                <a:gd name="connsiteY22" fmla="*/ 5596885 h 6858000"/>
                <a:gd name="connsiteX23" fmla="*/ 1238303 w 1339053"/>
                <a:gd name="connsiteY23" fmla="*/ 5812036 h 6858000"/>
                <a:gd name="connsiteX24" fmla="*/ 1223551 w 1339053"/>
                <a:gd name="connsiteY24" fmla="*/ 5991171 h 6858000"/>
                <a:gd name="connsiteX25" fmla="*/ 1219699 w 1339053"/>
                <a:gd name="connsiteY25" fmla="*/ 6066726 h 6858000"/>
                <a:gd name="connsiteX26" fmla="*/ 1199935 w 1339053"/>
                <a:gd name="connsiteY26" fmla="*/ 6236130 h 6858000"/>
                <a:gd name="connsiteX27" fmla="*/ 1192857 w 1339053"/>
                <a:gd name="connsiteY27" fmla="*/ 6333267 h 6858000"/>
                <a:gd name="connsiteX28" fmla="*/ 1148174 w 1339053"/>
                <a:gd name="connsiteY28" fmla="*/ 6561849 h 6858000"/>
                <a:gd name="connsiteX29" fmla="*/ 1100424 w 1339053"/>
                <a:gd name="connsiteY29" fmla="*/ 6797385 h 6858000"/>
                <a:gd name="connsiteX30" fmla="*/ 1085621 w 1339053"/>
                <a:gd name="connsiteY30" fmla="*/ 6858000 h 6858000"/>
                <a:gd name="connsiteX31" fmla="*/ 932341 w 1339053"/>
                <a:gd name="connsiteY31" fmla="*/ 6858000 h 6858000"/>
                <a:gd name="connsiteX32" fmla="*/ 944496 w 1339053"/>
                <a:gd name="connsiteY32" fmla="*/ 6829656 h 6858000"/>
                <a:gd name="connsiteX33" fmla="*/ 913239 w 1339053"/>
                <a:gd name="connsiteY33" fmla="*/ 6720119 h 6858000"/>
                <a:gd name="connsiteX34" fmla="*/ 870682 w 1339053"/>
                <a:gd name="connsiteY34" fmla="*/ 6655346 h 6858000"/>
                <a:gd name="connsiteX35" fmla="*/ 846442 w 1339053"/>
                <a:gd name="connsiteY35" fmla="*/ 6498594 h 6858000"/>
                <a:gd name="connsiteX36" fmla="*/ 881150 w 1339053"/>
                <a:gd name="connsiteY36" fmla="*/ 6473756 h 6858000"/>
                <a:gd name="connsiteX37" fmla="*/ 922470 w 1339053"/>
                <a:gd name="connsiteY37" fmla="*/ 6377035 h 6858000"/>
                <a:gd name="connsiteX38" fmla="*/ 955039 w 1339053"/>
                <a:gd name="connsiteY38" fmla="*/ 6268585 h 6858000"/>
                <a:gd name="connsiteX39" fmla="*/ 1024350 w 1339053"/>
                <a:gd name="connsiteY39" fmla="*/ 6083443 h 6858000"/>
                <a:gd name="connsiteX40" fmla="*/ 999696 w 1339053"/>
                <a:gd name="connsiteY40" fmla="*/ 5938416 h 6858000"/>
                <a:gd name="connsiteX41" fmla="*/ 988342 w 1339053"/>
                <a:gd name="connsiteY41" fmla="*/ 5882426 h 6858000"/>
                <a:gd name="connsiteX42" fmla="*/ 985444 w 1339053"/>
                <a:gd name="connsiteY42" fmla="*/ 5832438 h 6858000"/>
                <a:gd name="connsiteX43" fmla="*/ 992016 w 1339053"/>
                <a:gd name="connsiteY43" fmla="*/ 5777751 h 6858000"/>
                <a:gd name="connsiteX44" fmla="*/ 995028 w 1339053"/>
                <a:gd name="connsiteY44" fmla="*/ 5641832 h 6858000"/>
                <a:gd name="connsiteX45" fmla="*/ 981247 w 1339053"/>
                <a:gd name="connsiteY45" fmla="*/ 5562522 h 6858000"/>
                <a:gd name="connsiteX46" fmla="*/ 995131 w 1339053"/>
                <a:gd name="connsiteY46" fmla="*/ 5398075 h 6858000"/>
                <a:gd name="connsiteX47" fmla="*/ 997379 w 1339053"/>
                <a:gd name="connsiteY47" fmla="*/ 5283928 h 6858000"/>
                <a:gd name="connsiteX48" fmla="*/ 979617 w 1339053"/>
                <a:gd name="connsiteY48" fmla="*/ 5157396 h 6858000"/>
                <a:gd name="connsiteX49" fmla="*/ 976441 w 1339053"/>
                <a:gd name="connsiteY49" fmla="*/ 5139485 h 6858000"/>
                <a:gd name="connsiteX50" fmla="*/ 953793 w 1339053"/>
                <a:gd name="connsiteY50" fmla="*/ 5091862 h 6858000"/>
                <a:gd name="connsiteX51" fmla="*/ 853056 w 1339053"/>
                <a:gd name="connsiteY51" fmla="*/ 5001787 h 6858000"/>
                <a:gd name="connsiteX52" fmla="*/ 833979 w 1339053"/>
                <a:gd name="connsiteY52" fmla="*/ 4978966 h 6858000"/>
                <a:gd name="connsiteX53" fmla="*/ 796995 w 1339053"/>
                <a:gd name="connsiteY53" fmla="*/ 4813768 h 6858000"/>
                <a:gd name="connsiteX54" fmla="*/ 820590 w 1339053"/>
                <a:gd name="connsiteY54" fmla="*/ 4764057 h 6858000"/>
                <a:gd name="connsiteX55" fmla="*/ 864688 w 1339053"/>
                <a:gd name="connsiteY55" fmla="*/ 4714752 h 6858000"/>
                <a:gd name="connsiteX56" fmla="*/ 910485 w 1339053"/>
                <a:gd name="connsiteY56" fmla="*/ 4590911 h 6858000"/>
                <a:gd name="connsiteX57" fmla="*/ 911445 w 1339053"/>
                <a:gd name="connsiteY57" fmla="*/ 4539571 h 6858000"/>
                <a:gd name="connsiteX58" fmla="*/ 900285 w 1339053"/>
                <a:gd name="connsiteY58" fmla="*/ 4445837 h 6858000"/>
                <a:gd name="connsiteX59" fmla="*/ 863237 w 1339053"/>
                <a:gd name="connsiteY59" fmla="*/ 4364703 h 6858000"/>
                <a:gd name="connsiteX60" fmla="*/ 798070 w 1339053"/>
                <a:gd name="connsiteY60" fmla="*/ 4243284 h 6858000"/>
                <a:gd name="connsiteX61" fmla="*/ 817097 w 1339053"/>
                <a:gd name="connsiteY61" fmla="*/ 4054750 h 6858000"/>
                <a:gd name="connsiteX62" fmla="*/ 826251 w 1339053"/>
                <a:gd name="connsiteY62" fmla="*/ 3982801 h 6858000"/>
                <a:gd name="connsiteX63" fmla="*/ 836848 w 1339053"/>
                <a:gd name="connsiteY63" fmla="*/ 3784939 h 6858000"/>
                <a:gd name="connsiteX64" fmla="*/ 841285 w 1339053"/>
                <a:gd name="connsiteY64" fmla="*/ 3766755 h 6858000"/>
                <a:gd name="connsiteX65" fmla="*/ 841284 w 1339053"/>
                <a:gd name="connsiteY65" fmla="*/ 3766755 h 6858000"/>
                <a:gd name="connsiteX66" fmla="*/ 852925 w 1339053"/>
                <a:gd name="connsiteY66" fmla="*/ 3719034 h 6858000"/>
                <a:gd name="connsiteX67" fmla="*/ 857932 w 1339053"/>
                <a:gd name="connsiteY67" fmla="*/ 3696880 h 6858000"/>
                <a:gd name="connsiteX68" fmla="*/ 853534 w 1339053"/>
                <a:gd name="connsiteY68" fmla="*/ 3507036 h 6858000"/>
                <a:gd name="connsiteX69" fmla="*/ 850226 w 1339053"/>
                <a:gd name="connsiteY69" fmla="*/ 3485839 h 6858000"/>
                <a:gd name="connsiteX70" fmla="*/ 0 w 1339053"/>
                <a:gd name="connsiteY70" fmla="*/ 0 h 6858000"/>
                <a:gd name="connsiteX71" fmla="*/ 455609 w 1339053"/>
                <a:gd name="connsiteY71" fmla="*/ 0 h 6858000"/>
                <a:gd name="connsiteX72" fmla="*/ 459171 w 1339053"/>
                <a:gd name="connsiteY72" fmla="*/ 72395 h 6858000"/>
                <a:gd name="connsiteX73" fmla="*/ 460041 w 1339053"/>
                <a:gd name="connsiteY73" fmla="*/ 131917 h 6858000"/>
                <a:gd name="connsiteX74" fmla="*/ 504421 w 1339053"/>
                <a:gd name="connsiteY74" fmla="*/ 389691 h 6858000"/>
                <a:gd name="connsiteX75" fmla="*/ 582097 w 1339053"/>
                <a:gd name="connsiteY75" fmla="*/ 634609 h 6858000"/>
                <a:gd name="connsiteX76" fmla="*/ 702468 w 1339053"/>
                <a:gd name="connsiteY76" fmla="*/ 834019 h 6858000"/>
                <a:gd name="connsiteX77" fmla="*/ 729203 w 1339053"/>
                <a:gd name="connsiteY77" fmla="*/ 887701 h 6858000"/>
                <a:gd name="connsiteX78" fmla="*/ 743787 w 1339053"/>
                <a:gd name="connsiteY78" fmla="*/ 1016355 h 6858000"/>
                <a:gd name="connsiteX79" fmla="*/ 750083 w 1339053"/>
                <a:gd name="connsiteY79" fmla="*/ 1128060 h 6858000"/>
                <a:gd name="connsiteX80" fmla="*/ 768866 w 1339053"/>
                <a:gd name="connsiteY80" fmla="*/ 1213431 h 6858000"/>
                <a:gd name="connsiteX81" fmla="*/ 787802 w 1339053"/>
                <a:gd name="connsiteY81" fmla="*/ 1286432 h 6858000"/>
                <a:gd name="connsiteX82" fmla="*/ 842837 w 1339053"/>
                <a:gd name="connsiteY82" fmla="*/ 1455511 h 6858000"/>
                <a:gd name="connsiteX83" fmla="*/ 877988 w 1339053"/>
                <a:gd name="connsiteY83" fmla="*/ 1634814 h 6858000"/>
                <a:gd name="connsiteX84" fmla="*/ 941063 w 1339053"/>
                <a:gd name="connsiteY84" fmla="*/ 1789731 h 6858000"/>
                <a:gd name="connsiteX85" fmla="*/ 980124 w 1339053"/>
                <a:gd name="connsiteY85" fmla="*/ 1857657 h 6858000"/>
                <a:gd name="connsiteX86" fmla="*/ 984484 w 1339053"/>
                <a:gd name="connsiteY86" fmla="*/ 1976384 h 6858000"/>
                <a:gd name="connsiteX87" fmla="*/ 1007189 w 1339053"/>
                <a:gd name="connsiteY87" fmla="*/ 2110650 h 6858000"/>
                <a:gd name="connsiteX88" fmla="*/ 1039893 w 1339053"/>
                <a:gd name="connsiteY88" fmla="*/ 2211041 h 6858000"/>
                <a:gd name="connsiteX89" fmla="*/ 1059162 w 1339053"/>
                <a:gd name="connsiteY89" fmla="*/ 2286682 h 6858000"/>
                <a:gd name="connsiteX90" fmla="*/ 1070522 w 1339053"/>
                <a:gd name="connsiteY90" fmla="*/ 2388667 h 6858000"/>
                <a:gd name="connsiteX91" fmla="*/ 1093939 w 1339053"/>
                <a:gd name="connsiteY91" fmla="*/ 2494653 h 6858000"/>
                <a:gd name="connsiteX92" fmla="*/ 1112007 w 1339053"/>
                <a:gd name="connsiteY92" fmla="*/ 2548197 h 6858000"/>
                <a:gd name="connsiteX93" fmla="*/ 1138346 w 1339053"/>
                <a:gd name="connsiteY93" fmla="*/ 2649163 h 6858000"/>
                <a:gd name="connsiteX94" fmla="*/ 1160337 w 1339053"/>
                <a:gd name="connsiteY94" fmla="*/ 2751608 h 6858000"/>
                <a:gd name="connsiteX95" fmla="*/ 1165737 w 1339053"/>
                <a:gd name="connsiteY95" fmla="*/ 2933012 h 6858000"/>
                <a:gd name="connsiteX96" fmla="*/ 1202029 w 1339053"/>
                <a:gd name="connsiteY96" fmla="*/ 3107873 h 6858000"/>
                <a:gd name="connsiteX97" fmla="*/ 1225692 w 1339053"/>
                <a:gd name="connsiteY97" fmla="*/ 3244974 h 6858000"/>
                <a:gd name="connsiteX98" fmla="*/ 1243916 w 1339053"/>
                <a:gd name="connsiteY98" fmla="*/ 3326221 h 6858000"/>
                <a:gd name="connsiteX99" fmla="*/ 1293067 w 1339053"/>
                <a:gd name="connsiteY99" fmla="*/ 3480219 h 6858000"/>
                <a:gd name="connsiteX100" fmla="*/ 1308071 w 1339053"/>
                <a:gd name="connsiteY100" fmla="*/ 3585182 h 6858000"/>
                <a:gd name="connsiteX101" fmla="*/ 1295962 w 1339053"/>
                <a:gd name="connsiteY101" fmla="*/ 3584708 h 6858000"/>
                <a:gd name="connsiteX102" fmla="*/ 1118893 w 1339053"/>
                <a:gd name="connsiteY102" fmla="*/ 3568330 h 6858000"/>
                <a:gd name="connsiteX103" fmla="*/ 1094179 w 1339053"/>
                <a:gd name="connsiteY103" fmla="*/ 3567566 h 6858000"/>
                <a:gd name="connsiteX104" fmla="*/ 922719 w 1339053"/>
                <a:gd name="connsiteY104" fmla="*/ 3516472 h 6858000"/>
                <a:gd name="connsiteX105" fmla="*/ 877028 w 1339053"/>
                <a:gd name="connsiteY105" fmla="*/ 3490955 h 6858000"/>
                <a:gd name="connsiteX106" fmla="*/ 850533 w 1339053"/>
                <a:gd name="connsiteY106" fmla="*/ 3481837 h 6858000"/>
                <a:gd name="connsiteX107" fmla="*/ 852113 w 1339053"/>
                <a:gd name="connsiteY107" fmla="*/ 3461170 h 6858000"/>
                <a:gd name="connsiteX108" fmla="*/ 831383 w 1339053"/>
                <a:gd name="connsiteY108" fmla="*/ 3399179 h 6858000"/>
                <a:gd name="connsiteX109" fmla="*/ 743141 w 1339053"/>
                <a:gd name="connsiteY109" fmla="*/ 3320580 h 6858000"/>
                <a:gd name="connsiteX110" fmla="*/ 713221 w 1339053"/>
                <a:gd name="connsiteY110" fmla="*/ 3251241 h 6858000"/>
                <a:gd name="connsiteX111" fmla="*/ 697098 w 1339053"/>
                <a:gd name="connsiteY111" fmla="*/ 3202528 h 6858000"/>
                <a:gd name="connsiteX112" fmla="*/ 664820 w 1339053"/>
                <a:gd name="connsiteY112" fmla="*/ 3154190 h 6858000"/>
                <a:gd name="connsiteX113" fmla="*/ 572501 w 1339053"/>
                <a:gd name="connsiteY113" fmla="*/ 3087312 h 6858000"/>
                <a:gd name="connsiteX114" fmla="*/ 497703 w 1339053"/>
                <a:gd name="connsiteY114" fmla="*/ 3005243 h 6858000"/>
                <a:gd name="connsiteX115" fmla="*/ 476984 w 1339053"/>
                <a:gd name="connsiteY115" fmla="*/ 2892751 h 6858000"/>
                <a:gd name="connsiteX116" fmla="*/ 468947 w 1339053"/>
                <a:gd name="connsiteY116" fmla="*/ 2824527 h 6858000"/>
                <a:gd name="connsiteX117" fmla="*/ 569138 w 1339053"/>
                <a:gd name="connsiteY117" fmla="*/ 2595026 h 6858000"/>
                <a:gd name="connsiteX118" fmla="*/ 645397 w 1339053"/>
                <a:gd name="connsiteY118" fmla="*/ 2440808 h 6858000"/>
                <a:gd name="connsiteX119" fmla="*/ 651820 w 1339053"/>
                <a:gd name="connsiteY119" fmla="*/ 2384384 h 6858000"/>
                <a:gd name="connsiteX120" fmla="*/ 612994 w 1339053"/>
                <a:gd name="connsiteY120" fmla="*/ 2207332 h 6858000"/>
                <a:gd name="connsiteX121" fmla="*/ 620894 w 1339053"/>
                <a:gd name="connsiteY121" fmla="*/ 2046679 h 6858000"/>
                <a:gd name="connsiteX122" fmla="*/ 644614 w 1339053"/>
                <a:gd name="connsiteY122" fmla="*/ 1931265 h 6858000"/>
                <a:gd name="connsiteX123" fmla="*/ 665994 w 1339053"/>
                <a:gd name="connsiteY123" fmla="*/ 1832337 h 6858000"/>
                <a:gd name="connsiteX124" fmla="*/ 678276 w 1339053"/>
                <a:gd name="connsiteY124" fmla="*/ 1709437 h 6858000"/>
                <a:gd name="connsiteX125" fmla="*/ 672955 w 1339053"/>
                <a:gd name="connsiteY125" fmla="*/ 1636123 h 6858000"/>
                <a:gd name="connsiteX126" fmla="*/ 668480 w 1339053"/>
                <a:gd name="connsiteY126" fmla="*/ 1520749 h 6858000"/>
                <a:gd name="connsiteX127" fmla="*/ 653920 w 1339053"/>
                <a:gd name="connsiteY127" fmla="*/ 1399437 h 6858000"/>
                <a:gd name="connsiteX128" fmla="*/ 612686 w 1339053"/>
                <a:gd name="connsiteY128" fmla="*/ 1296979 h 6858000"/>
                <a:gd name="connsiteX129" fmla="*/ 570220 w 1339053"/>
                <a:gd name="connsiteY129" fmla="*/ 1235618 h 6858000"/>
                <a:gd name="connsiteX130" fmla="*/ 529736 w 1339053"/>
                <a:gd name="connsiteY130" fmla="*/ 1081752 h 6858000"/>
                <a:gd name="connsiteX131" fmla="*/ 414305 w 1339053"/>
                <a:gd name="connsiteY131" fmla="*/ 918292 h 6858000"/>
                <a:gd name="connsiteX132" fmla="*/ 373924 w 1339053"/>
                <a:gd name="connsiteY132" fmla="*/ 825689 h 6858000"/>
                <a:gd name="connsiteX133" fmla="*/ 368949 w 1339053"/>
                <a:gd name="connsiteY133" fmla="*/ 778726 h 6858000"/>
                <a:gd name="connsiteX134" fmla="*/ 347020 w 1339053"/>
                <a:gd name="connsiteY134" fmla="*/ 694643 h 6858000"/>
                <a:gd name="connsiteX135" fmla="*/ 327478 w 1339053"/>
                <a:gd name="connsiteY135" fmla="*/ 642898 h 6858000"/>
                <a:gd name="connsiteX136" fmla="*/ 243468 w 1339053"/>
                <a:gd name="connsiteY136" fmla="*/ 491960 h 6858000"/>
                <a:gd name="connsiteX137" fmla="*/ 218930 w 1339053"/>
                <a:gd name="connsiteY137" fmla="*/ 446010 h 6858000"/>
                <a:gd name="connsiteX138" fmla="*/ 180614 w 1339053"/>
                <a:gd name="connsiteY138" fmla="*/ 354892 h 6858000"/>
                <a:gd name="connsiteX139" fmla="*/ 171988 w 1339053"/>
                <a:gd name="connsiteY139" fmla="*/ 317521 h 6858000"/>
                <a:gd name="connsiteX140" fmla="*/ 139875 w 1339053"/>
                <a:gd name="connsiteY140" fmla="*/ 246378 h 6858000"/>
                <a:gd name="connsiteX141" fmla="*/ 51499 w 1339053"/>
                <a:gd name="connsiteY141" fmla="*/ 73211 h 6858000"/>
                <a:gd name="connsiteX142" fmla="*/ 19690 w 1339053"/>
                <a:gd name="connsiteY142" fmla="*/ 36621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</a:cxnLst>
              <a:rect l="l" t="t" r="r" b="b"/>
              <a:pathLst>
                <a:path w="1339053" h="6858000">
                  <a:moveTo>
                    <a:pt x="850532" y="3481838"/>
                  </a:moveTo>
                  <a:lnTo>
                    <a:pt x="877027" y="3490955"/>
                  </a:lnTo>
                  <a:cubicBezTo>
                    <a:pt x="892941" y="3497986"/>
                    <a:pt x="908176" y="3506416"/>
                    <a:pt x="922718" y="3516472"/>
                  </a:cubicBezTo>
                  <a:cubicBezTo>
                    <a:pt x="967062" y="3547282"/>
                    <a:pt x="1027547" y="3564030"/>
                    <a:pt x="1094179" y="3567567"/>
                  </a:cubicBezTo>
                  <a:cubicBezTo>
                    <a:pt x="1102515" y="3567965"/>
                    <a:pt x="1113434" y="3565936"/>
                    <a:pt x="1118891" y="3568331"/>
                  </a:cubicBezTo>
                  <a:cubicBezTo>
                    <a:pt x="1180628" y="3594888"/>
                    <a:pt x="1237753" y="3586304"/>
                    <a:pt x="1295961" y="3584709"/>
                  </a:cubicBezTo>
                  <a:lnTo>
                    <a:pt x="1308070" y="3585183"/>
                  </a:lnTo>
                  <a:lnTo>
                    <a:pt x="1325263" y="3705453"/>
                  </a:lnTo>
                  <a:cubicBezTo>
                    <a:pt x="1328254" y="3727679"/>
                    <a:pt x="1331526" y="3749922"/>
                    <a:pt x="1334107" y="3772268"/>
                  </a:cubicBezTo>
                  <a:lnTo>
                    <a:pt x="1338203" y="3831076"/>
                  </a:lnTo>
                  <a:lnTo>
                    <a:pt x="1338805" y="3839709"/>
                  </a:lnTo>
                  <a:cubicBezTo>
                    <a:pt x="1339996" y="3932341"/>
                    <a:pt x="1336568" y="4025809"/>
                    <a:pt x="1335635" y="4118635"/>
                  </a:cubicBezTo>
                  <a:cubicBezTo>
                    <a:pt x="1335202" y="4148976"/>
                    <a:pt x="1338805" y="4178868"/>
                    <a:pt x="1337171" y="4209403"/>
                  </a:cubicBezTo>
                  <a:cubicBezTo>
                    <a:pt x="1335445" y="4242449"/>
                    <a:pt x="1327565" y="4276129"/>
                    <a:pt x="1325840" y="4309174"/>
                  </a:cubicBezTo>
                  <a:cubicBezTo>
                    <a:pt x="1322853" y="4364122"/>
                    <a:pt x="1323899" y="4418621"/>
                    <a:pt x="1321122" y="4473630"/>
                  </a:cubicBezTo>
                  <a:cubicBezTo>
                    <a:pt x="1315632" y="4579723"/>
                    <a:pt x="1309019" y="4685750"/>
                    <a:pt x="1302196" y="4791709"/>
                  </a:cubicBezTo>
                  <a:cubicBezTo>
                    <a:pt x="1300696" y="4814383"/>
                    <a:pt x="1294244" y="4837504"/>
                    <a:pt x="1293239" y="4860048"/>
                  </a:cubicBezTo>
                  <a:cubicBezTo>
                    <a:pt x="1290785" y="4919957"/>
                    <a:pt x="1289660" y="4979994"/>
                    <a:pt x="1288829" y="5039837"/>
                  </a:cubicBezTo>
                  <a:cubicBezTo>
                    <a:pt x="1288401" y="5076103"/>
                    <a:pt x="1290512" y="5112310"/>
                    <a:pt x="1289584" y="5148703"/>
                  </a:cubicBezTo>
                  <a:cubicBezTo>
                    <a:pt x="1288845" y="5177820"/>
                    <a:pt x="1286193" y="5207193"/>
                    <a:pt x="1282205" y="5236435"/>
                  </a:cubicBezTo>
                  <a:cubicBezTo>
                    <a:pt x="1278784" y="5261619"/>
                    <a:pt x="1270649" y="5286477"/>
                    <a:pt x="1268145" y="5311662"/>
                  </a:cubicBezTo>
                  <a:cubicBezTo>
                    <a:pt x="1261308" y="5379812"/>
                    <a:pt x="1256387" y="5447703"/>
                    <a:pt x="1250547" y="5515595"/>
                  </a:cubicBezTo>
                  <a:cubicBezTo>
                    <a:pt x="1248113" y="5542776"/>
                    <a:pt x="1244054" y="5570023"/>
                    <a:pt x="1243323" y="5596885"/>
                  </a:cubicBezTo>
                  <a:cubicBezTo>
                    <a:pt x="1241082" y="5668709"/>
                    <a:pt x="1241668" y="5740276"/>
                    <a:pt x="1238303" y="5812036"/>
                  </a:cubicBezTo>
                  <a:cubicBezTo>
                    <a:pt x="1235508" y="5871554"/>
                    <a:pt x="1228259" y="5931392"/>
                    <a:pt x="1223551" y="5991171"/>
                  </a:cubicBezTo>
                  <a:cubicBezTo>
                    <a:pt x="1221675" y="6016549"/>
                    <a:pt x="1222415" y="6041609"/>
                    <a:pt x="1219699" y="6066726"/>
                  </a:cubicBezTo>
                  <a:cubicBezTo>
                    <a:pt x="1213776" y="6123024"/>
                    <a:pt x="1205938" y="6179576"/>
                    <a:pt x="1199935" y="6236130"/>
                  </a:cubicBezTo>
                  <a:cubicBezTo>
                    <a:pt x="1196614" y="6268403"/>
                    <a:pt x="1198425" y="6301127"/>
                    <a:pt x="1192857" y="6333267"/>
                  </a:cubicBezTo>
                  <a:cubicBezTo>
                    <a:pt x="1179603" y="6409590"/>
                    <a:pt x="1163470" y="6485591"/>
                    <a:pt x="1148174" y="6561849"/>
                  </a:cubicBezTo>
                  <a:cubicBezTo>
                    <a:pt x="1132370" y="6640486"/>
                    <a:pt x="1117066" y="6719000"/>
                    <a:pt x="1100424" y="6797385"/>
                  </a:cubicBezTo>
                  <a:lnTo>
                    <a:pt x="1085621" y="6858000"/>
                  </a:lnTo>
                  <a:lnTo>
                    <a:pt x="932341" y="6858000"/>
                  </a:lnTo>
                  <a:lnTo>
                    <a:pt x="944496" y="6829656"/>
                  </a:lnTo>
                  <a:cubicBezTo>
                    <a:pt x="964836" y="6776399"/>
                    <a:pt x="953622" y="6744439"/>
                    <a:pt x="913239" y="6720119"/>
                  </a:cubicBezTo>
                  <a:cubicBezTo>
                    <a:pt x="890880" y="6706443"/>
                    <a:pt x="866986" y="6690318"/>
                    <a:pt x="870682" y="6655346"/>
                  </a:cubicBezTo>
                  <a:cubicBezTo>
                    <a:pt x="876846" y="6598274"/>
                    <a:pt x="889503" y="6540954"/>
                    <a:pt x="846442" y="6498594"/>
                  </a:cubicBezTo>
                  <a:cubicBezTo>
                    <a:pt x="862273" y="6487399"/>
                    <a:pt x="871751" y="6480449"/>
                    <a:pt x="881150" y="6473756"/>
                  </a:cubicBezTo>
                  <a:cubicBezTo>
                    <a:pt x="907245" y="6455292"/>
                    <a:pt x="930705" y="6407516"/>
                    <a:pt x="922470" y="6377035"/>
                  </a:cubicBezTo>
                  <a:cubicBezTo>
                    <a:pt x="910652" y="6332192"/>
                    <a:pt x="925705" y="6299028"/>
                    <a:pt x="955039" y="6268585"/>
                  </a:cubicBezTo>
                  <a:cubicBezTo>
                    <a:pt x="1003777" y="6217606"/>
                    <a:pt x="1017630" y="6148240"/>
                    <a:pt x="1024350" y="6083443"/>
                  </a:cubicBezTo>
                  <a:cubicBezTo>
                    <a:pt x="1029590" y="6034553"/>
                    <a:pt x="1028255" y="5980246"/>
                    <a:pt x="999696" y="5938416"/>
                  </a:cubicBezTo>
                  <a:cubicBezTo>
                    <a:pt x="990505" y="5925141"/>
                    <a:pt x="991039" y="5901884"/>
                    <a:pt x="988342" y="5882426"/>
                  </a:cubicBezTo>
                  <a:cubicBezTo>
                    <a:pt x="986229" y="5866254"/>
                    <a:pt x="984774" y="5849442"/>
                    <a:pt x="985444" y="5832438"/>
                  </a:cubicBezTo>
                  <a:cubicBezTo>
                    <a:pt x="986010" y="5814273"/>
                    <a:pt x="985042" y="5793656"/>
                    <a:pt x="992016" y="5777751"/>
                  </a:cubicBezTo>
                  <a:cubicBezTo>
                    <a:pt x="1012886" y="5729456"/>
                    <a:pt x="1014467" y="5686488"/>
                    <a:pt x="995028" y="5641832"/>
                  </a:cubicBezTo>
                  <a:cubicBezTo>
                    <a:pt x="984984" y="5618696"/>
                    <a:pt x="974301" y="5585771"/>
                    <a:pt x="981247" y="5562522"/>
                  </a:cubicBezTo>
                  <a:cubicBezTo>
                    <a:pt x="998041" y="5505913"/>
                    <a:pt x="997454" y="5454379"/>
                    <a:pt x="995131" y="5398075"/>
                  </a:cubicBezTo>
                  <a:cubicBezTo>
                    <a:pt x="993724" y="5361807"/>
                    <a:pt x="997229" y="5322258"/>
                    <a:pt x="997379" y="5283928"/>
                  </a:cubicBezTo>
                  <a:cubicBezTo>
                    <a:pt x="997473" y="5239095"/>
                    <a:pt x="1006631" y="5193105"/>
                    <a:pt x="979617" y="5157396"/>
                  </a:cubicBezTo>
                  <a:cubicBezTo>
                    <a:pt x="976728" y="5153402"/>
                    <a:pt x="978724" y="5144705"/>
                    <a:pt x="976441" y="5139485"/>
                  </a:cubicBezTo>
                  <a:cubicBezTo>
                    <a:pt x="969619" y="5122991"/>
                    <a:pt x="964828" y="5102888"/>
                    <a:pt x="953793" y="5091862"/>
                  </a:cubicBezTo>
                  <a:cubicBezTo>
                    <a:pt x="921506" y="5059884"/>
                    <a:pt x="886609" y="5031900"/>
                    <a:pt x="853056" y="5001787"/>
                  </a:cubicBezTo>
                  <a:cubicBezTo>
                    <a:pt x="845882" y="4995337"/>
                    <a:pt x="836325" y="4988437"/>
                    <a:pt x="833979" y="4978966"/>
                  </a:cubicBezTo>
                  <a:cubicBezTo>
                    <a:pt x="820602" y="4924328"/>
                    <a:pt x="808509" y="4869239"/>
                    <a:pt x="796995" y="4813768"/>
                  </a:cubicBezTo>
                  <a:cubicBezTo>
                    <a:pt x="792418" y="4791474"/>
                    <a:pt x="803209" y="4777314"/>
                    <a:pt x="820590" y="4764057"/>
                  </a:cubicBezTo>
                  <a:cubicBezTo>
                    <a:pt x="837188" y="4751123"/>
                    <a:pt x="855398" y="4734452"/>
                    <a:pt x="864688" y="4714752"/>
                  </a:cubicBezTo>
                  <a:cubicBezTo>
                    <a:pt x="883062" y="4675275"/>
                    <a:pt x="897521" y="4632902"/>
                    <a:pt x="910485" y="4590911"/>
                  </a:cubicBezTo>
                  <a:cubicBezTo>
                    <a:pt x="915338" y="4575199"/>
                    <a:pt x="912978" y="4556131"/>
                    <a:pt x="911445" y="4539571"/>
                  </a:cubicBezTo>
                  <a:cubicBezTo>
                    <a:pt x="908527" y="4508200"/>
                    <a:pt x="900999" y="4477659"/>
                    <a:pt x="900285" y="4445837"/>
                  </a:cubicBezTo>
                  <a:cubicBezTo>
                    <a:pt x="899539" y="4408923"/>
                    <a:pt x="887958" y="4383340"/>
                    <a:pt x="863237" y="4364703"/>
                  </a:cubicBezTo>
                  <a:cubicBezTo>
                    <a:pt x="826431" y="4336971"/>
                    <a:pt x="808536" y="4292507"/>
                    <a:pt x="798070" y="4243284"/>
                  </a:cubicBezTo>
                  <a:cubicBezTo>
                    <a:pt x="784617" y="4180721"/>
                    <a:pt x="805728" y="4117545"/>
                    <a:pt x="817097" y="4054750"/>
                  </a:cubicBezTo>
                  <a:cubicBezTo>
                    <a:pt x="821537" y="4030724"/>
                    <a:pt x="826632" y="4006057"/>
                    <a:pt x="826251" y="3982801"/>
                  </a:cubicBezTo>
                  <a:cubicBezTo>
                    <a:pt x="825347" y="3916709"/>
                    <a:pt x="825150" y="3850833"/>
                    <a:pt x="836848" y="3784939"/>
                  </a:cubicBezTo>
                  <a:lnTo>
                    <a:pt x="841285" y="3766755"/>
                  </a:lnTo>
                  <a:lnTo>
                    <a:pt x="841284" y="3766755"/>
                  </a:lnTo>
                  <a:lnTo>
                    <a:pt x="852925" y="3719034"/>
                  </a:lnTo>
                  <a:cubicBezTo>
                    <a:pt x="855152" y="3711822"/>
                    <a:pt x="856753" y="3704413"/>
                    <a:pt x="857932" y="3696880"/>
                  </a:cubicBezTo>
                  <a:cubicBezTo>
                    <a:pt x="868683" y="3631632"/>
                    <a:pt x="885300" y="3565939"/>
                    <a:pt x="853534" y="3507036"/>
                  </a:cubicBezTo>
                  <a:cubicBezTo>
                    <a:pt x="850623" y="3501622"/>
                    <a:pt x="849992" y="3494020"/>
                    <a:pt x="850226" y="3485839"/>
                  </a:cubicBezTo>
                  <a:close/>
                  <a:moveTo>
                    <a:pt x="0" y="0"/>
                  </a:moveTo>
                  <a:lnTo>
                    <a:pt x="455609" y="0"/>
                  </a:lnTo>
                  <a:lnTo>
                    <a:pt x="459171" y="72395"/>
                  </a:lnTo>
                  <a:cubicBezTo>
                    <a:pt x="459671" y="92301"/>
                    <a:pt x="456894" y="113171"/>
                    <a:pt x="460041" y="131917"/>
                  </a:cubicBezTo>
                  <a:cubicBezTo>
                    <a:pt x="474213" y="218122"/>
                    <a:pt x="492031" y="302910"/>
                    <a:pt x="504421" y="389691"/>
                  </a:cubicBezTo>
                  <a:cubicBezTo>
                    <a:pt x="517349" y="479177"/>
                    <a:pt x="539516" y="562489"/>
                    <a:pt x="582097" y="634609"/>
                  </a:cubicBezTo>
                  <a:cubicBezTo>
                    <a:pt x="621686" y="701573"/>
                    <a:pt x="662589" y="767248"/>
                    <a:pt x="702468" y="834019"/>
                  </a:cubicBezTo>
                  <a:cubicBezTo>
                    <a:pt x="712587" y="850968"/>
                    <a:pt x="725536" y="867665"/>
                    <a:pt x="729203" y="887701"/>
                  </a:cubicBezTo>
                  <a:cubicBezTo>
                    <a:pt x="736973" y="929321"/>
                    <a:pt x="740155" y="973193"/>
                    <a:pt x="743787" y="1016355"/>
                  </a:cubicBezTo>
                  <a:cubicBezTo>
                    <a:pt x="746786" y="1053398"/>
                    <a:pt x="745800" y="1091467"/>
                    <a:pt x="750083" y="1128060"/>
                  </a:cubicBezTo>
                  <a:cubicBezTo>
                    <a:pt x="753428" y="1157309"/>
                    <a:pt x="762038" y="1185083"/>
                    <a:pt x="768866" y="1213431"/>
                  </a:cubicBezTo>
                  <a:cubicBezTo>
                    <a:pt x="774767" y="1238107"/>
                    <a:pt x="778357" y="1264327"/>
                    <a:pt x="787802" y="1286432"/>
                  </a:cubicBezTo>
                  <a:cubicBezTo>
                    <a:pt x="810582" y="1340304"/>
                    <a:pt x="832653" y="1394242"/>
                    <a:pt x="842837" y="1455511"/>
                  </a:cubicBezTo>
                  <a:cubicBezTo>
                    <a:pt x="853049" y="1515944"/>
                    <a:pt x="867276" y="1574511"/>
                    <a:pt x="877988" y="1634814"/>
                  </a:cubicBezTo>
                  <a:cubicBezTo>
                    <a:pt x="888390" y="1693895"/>
                    <a:pt x="902813" y="1748857"/>
                    <a:pt x="941063" y="1789731"/>
                  </a:cubicBezTo>
                  <a:cubicBezTo>
                    <a:pt x="957906" y="1807908"/>
                    <a:pt x="975122" y="1831564"/>
                    <a:pt x="980124" y="1857657"/>
                  </a:cubicBezTo>
                  <a:cubicBezTo>
                    <a:pt x="987207" y="1894833"/>
                    <a:pt x="980788" y="1937150"/>
                    <a:pt x="984484" y="1976384"/>
                  </a:cubicBezTo>
                  <a:cubicBezTo>
                    <a:pt x="988781" y="2022576"/>
                    <a:pt x="988793" y="2074493"/>
                    <a:pt x="1007189" y="2110650"/>
                  </a:cubicBezTo>
                  <a:cubicBezTo>
                    <a:pt x="1023612" y="2142809"/>
                    <a:pt x="1034723" y="2173610"/>
                    <a:pt x="1039893" y="2211041"/>
                  </a:cubicBezTo>
                  <a:cubicBezTo>
                    <a:pt x="1043484" y="2237261"/>
                    <a:pt x="1057690" y="2260269"/>
                    <a:pt x="1059162" y="2286682"/>
                  </a:cubicBezTo>
                  <a:cubicBezTo>
                    <a:pt x="1061252" y="2321469"/>
                    <a:pt x="1060754" y="2355740"/>
                    <a:pt x="1070522" y="2388667"/>
                  </a:cubicBezTo>
                  <a:cubicBezTo>
                    <a:pt x="1080600" y="2422815"/>
                    <a:pt x="1085513" y="2459602"/>
                    <a:pt x="1093939" y="2494653"/>
                  </a:cubicBezTo>
                  <a:cubicBezTo>
                    <a:pt x="1098500" y="2513273"/>
                    <a:pt x="1106866" y="2529964"/>
                    <a:pt x="1112007" y="2548197"/>
                  </a:cubicBezTo>
                  <a:cubicBezTo>
                    <a:pt x="1121409" y="2581573"/>
                    <a:pt x="1130232" y="2615336"/>
                    <a:pt x="1138346" y="2649163"/>
                  </a:cubicBezTo>
                  <a:cubicBezTo>
                    <a:pt x="1146465" y="2682988"/>
                    <a:pt x="1157699" y="2716368"/>
                    <a:pt x="1160337" y="2751608"/>
                  </a:cubicBezTo>
                  <a:cubicBezTo>
                    <a:pt x="1164714" y="2811646"/>
                    <a:pt x="1159211" y="2873999"/>
                    <a:pt x="1165737" y="2933012"/>
                  </a:cubicBezTo>
                  <a:cubicBezTo>
                    <a:pt x="1172445" y="2992925"/>
                    <a:pt x="1185964" y="3051556"/>
                    <a:pt x="1202029" y="3107873"/>
                  </a:cubicBezTo>
                  <a:cubicBezTo>
                    <a:pt x="1214635" y="3152396"/>
                    <a:pt x="1227749" y="3194534"/>
                    <a:pt x="1225692" y="3244974"/>
                  </a:cubicBezTo>
                  <a:cubicBezTo>
                    <a:pt x="1224565" y="3273123"/>
                    <a:pt x="1231196" y="3305079"/>
                    <a:pt x="1243916" y="3326221"/>
                  </a:cubicBezTo>
                  <a:cubicBezTo>
                    <a:pt x="1271701" y="3372044"/>
                    <a:pt x="1285247" y="3423911"/>
                    <a:pt x="1293067" y="3480219"/>
                  </a:cubicBezTo>
                  <a:lnTo>
                    <a:pt x="1308071" y="3585182"/>
                  </a:lnTo>
                  <a:lnTo>
                    <a:pt x="1295962" y="3584708"/>
                  </a:lnTo>
                  <a:cubicBezTo>
                    <a:pt x="1237754" y="3586303"/>
                    <a:pt x="1180629" y="3594888"/>
                    <a:pt x="1118893" y="3568330"/>
                  </a:cubicBezTo>
                  <a:cubicBezTo>
                    <a:pt x="1113435" y="3565936"/>
                    <a:pt x="1102517" y="3567964"/>
                    <a:pt x="1094179" y="3567566"/>
                  </a:cubicBezTo>
                  <a:cubicBezTo>
                    <a:pt x="1027548" y="3564029"/>
                    <a:pt x="967064" y="3547281"/>
                    <a:pt x="922719" y="3516472"/>
                  </a:cubicBezTo>
                  <a:cubicBezTo>
                    <a:pt x="908178" y="3506414"/>
                    <a:pt x="892942" y="3497984"/>
                    <a:pt x="877028" y="3490955"/>
                  </a:cubicBezTo>
                  <a:lnTo>
                    <a:pt x="850533" y="3481837"/>
                  </a:lnTo>
                  <a:lnTo>
                    <a:pt x="852113" y="3461170"/>
                  </a:lnTo>
                  <a:cubicBezTo>
                    <a:pt x="854391" y="3434500"/>
                    <a:pt x="848474" y="3414331"/>
                    <a:pt x="831383" y="3399179"/>
                  </a:cubicBezTo>
                  <a:cubicBezTo>
                    <a:pt x="801767" y="3373388"/>
                    <a:pt x="773654" y="3344957"/>
                    <a:pt x="743141" y="3320580"/>
                  </a:cubicBezTo>
                  <a:cubicBezTo>
                    <a:pt x="722236" y="3303685"/>
                    <a:pt x="714543" y="3281842"/>
                    <a:pt x="713221" y="3251241"/>
                  </a:cubicBezTo>
                  <a:cubicBezTo>
                    <a:pt x="712555" y="3234106"/>
                    <a:pt x="704768" y="3217029"/>
                    <a:pt x="697098" y="3202528"/>
                  </a:cubicBezTo>
                  <a:cubicBezTo>
                    <a:pt x="687845" y="3184997"/>
                    <a:pt x="672212" y="3172554"/>
                    <a:pt x="664820" y="3154190"/>
                  </a:cubicBezTo>
                  <a:cubicBezTo>
                    <a:pt x="646169" y="3109209"/>
                    <a:pt x="616744" y="3087991"/>
                    <a:pt x="572501" y="3087312"/>
                  </a:cubicBezTo>
                  <a:cubicBezTo>
                    <a:pt x="533259" y="3086763"/>
                    <a:pt x="493731" y="3044085"/>
                    <a:pt x="497703" y="3005243"/>
                  </a:cubicBezTo>
                  <a:cubicBezTo>
                    <a:pt x="502030" y="2962279"/>
                    <a:pt x="490540" y="2928257"/>
                    <a:pt x="476984" y="2892751"/>
                  </a:cubicBezTo>
                  <a:cubicBezTo>
                    <a:pt x="469363" y="2872905"/>
                    <a:pt x="465404" y="2847135"/>
                    <a:pt x="468947" y="2824527"/>
                  </a:cubicBezTo>
                  <a:cubicBezTo>
                    <a:pt x="482188" y="2738605"/>
                    <a:pt x="520979" y="2665650"/>
                    <a:pt x="569138" y="2595026"/>
                  </a:cubicBezTo>
                  <a:cubicBezTo>
                    <a:pt x="600577" y="2548865"/>
                    <a:pt x="622260" y="2493483"/>
                    <a:pt x="645397" y="2440808"/>
                  </a:cubicBezTo>
                  <a:cubicBezTo>
                    <a:pt x="652529" y="2424387"/>
                    <a:pt x="655029" y="2401457"/>
                    <a:pt x="651820" y="2384384"/>
                  </a:cubicBezTo>
                  <a:cubicBezTo>
                    <a:pt x="640949" y="2324596"/>
                    <a:pt x="629163" y="2264805"/>
                    <a:pt x="612994" y="2207332"/>
                  </a:cubicBezTo>
                  <a:cubicBezTo>
                    <a:pt x="597678" y="2153787"/>
                    <a:pt x="601053" y="2099808"/>
                    <a:pt x="620894" y="2046679"/>
                  </a:cubicBezTo>
                  <a:cubicBezTo>
                    <a:pt x="635367" y="2007977"/>
                    <a:pt x="641110" y="1970814"/>
                    <a:pt x="644614" y="1931265"/>
                  </a:cubicBezTo>
                  <a:cubicBezTo>
                    <a:pt x="647465" y="1898285"/>
                    <a:pt x="653360" y="1862859"/>
                    <a:pt x="665994" y="1832337"/>
                  </a:cubicBezTo>
                  <a:cubicBezTo>
                    <a:pt x="683779" y="1789578"/>
                    <a:pt x="688928" y="1751381"/>
                    <a:pt x="678276" y="1709437"/>
                  </a:cubicBezTo>
                  <a:cubicBezTo>
                    <a:pt x="672576" y="1687079"/>
                    <a:pt x="673987" y="1660990"/>
                    <a:pt x="672955" y="1636123"/>
                  </a:cubicBezTo>
                  <a:cubicBezTo>
                    <a:pt x="671272" y="1597795"/>
                    <a:pt x="671867" y="1558758"/>
                    <a:pt x="668480" y="1520749"/>
                  </a:cubicBezTo>
                  <a:cubicBezTo>
                    <a:pt x="665050" y="1479903"/>
                    <a:pt x="655019" y="1440408"/>
                    <a:pt x="653920" y="1399437"/>
                  </a:cubicBezTo>
                  <a:cubicBezTo>
                    <a:pt x="652652" y="1355309"/>
                    <a:pt x="639893" y="1323154"/>
                    <a:pt x="612686" y="1296979"/>
                  </a:cubicBezTo>
                  <a:cubicBezTo>
                    <a:pt x="595576" y="1280408"/>
                    <a:pt x="578401" y="1259588"/>
                    <a:pt x="570220" y="1235618"/>
                  </a:cubicBezTo>
                  <a:cubicBezTo>
                    <a:pt x="553631" y="1186194"/>
                    <a:pt x="545669" y="1131821"/>
                    <a:pt x="529736" y="1081752"/>
                  </a:cubicBezTo>
                  <a:cubicBezTo>
                    <a:pt x="507466" y="1011390"/>
                    <a:pt x="481332" y="944631"/>
                    <a:pt x="414305" y="918292"/>
                  </a:cubicBezTo>
                  <a:cubicBezTo>
                    <a:pt x="377314" y="903769"/>
                    <a:pt x="368843" y="874065"/>
                    <a:pt x="373924" y="825689"/>
                  </a:cubicBezTo>
                  <a:cubicBezTo>
                    <a:pt x="375689" y="809590"/>
                    <a:pt x="376722" y="786203"/>
                    <a:pt x="368949" y="778726"/>
                  </a:cubicBezTo>
                  <a:cubicBezTo>
                    <a:pt x="345838" y="756354"/>
                    <a:pt x="349308" y="725824"/>
                    <a:pt x="347020" y="694643"/>
                  </a:cubicBezTo>
                  <a:cubicBezTo>
                    <a:pt x="345704" y="675894"/>
                    <a:pt x="339306" y="651346"/>
                    <a:pt x="327478" y="642898"/>
                  </a:cubicBezTo>
                  <a:cubicBezTo>
                    <a:pt x="279698" y="608395"/>
                    <a:pt x="263590" y="549247"/>
                    <a:pt x="243468" y="491960"/>
                  </a:cubicBezTo>
                  <a:cubicBezTo>
                    <a:pt x="237433" y="475142"/>
                    <a:pt x="230250" y="456843"/>
                    <a:pt x="218930" y="446010"/>
                  </a:cubicBezTo>
                  <a:cubicBezTo>
                    <a:pt x="194433" y="422927"/>
                    <a:pt x="180036" y="395344"/>
                    <a:pt x="180614" y="354892"/>
                  </a:cubicBezTo>
                  <a:cubicBezTo>
                    <a:pt x="180923" y="342010"/>
                    <a:pt x="176523" y="328798"/>
                    <a:pt x="171988" y="317521"/>
                  </a:cubicBezTo>
                  <a:cubicBezTo>
                    <a:pt x="162052" y="293291"/>
                    <a:pt x="148442" y="271315"/>
                    <a:pt x="139875" y="246378"/>
                  </a:cubicBezTo>
                  <a:cubicBezTo>
                    <a:pt x="117577" y="182780"/>
                    <a:pt x="95749" y="119890"/>
                    <a:pt x="51499" y="73211"/>
                  </a:cubicBezTo>
                  <a:cubicBezTo>
                    <a:pt x="40691" y="61834"/>
                    <a:pt x="29467" y="49763"/>
                    <a:pt x="19690" y="36621"/>
                  </a:cubicBezTo>
                  <a:close/>
                </a:path>
              </a:pathLst>
            </a:custGeom>
            <a:blipFill dpi="0" rotWithShape="1">
              <a:blip r:embed="rId3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pic>
        <p:nvPicPr>
          <p:cNvPr id="7" name="Obrázek 6">
            <a:extLst>
              <a:ext uri="{FF2B5EF4-FFF2-40B4-BE49-F238E27FC236}">
                <a16:creationId xmlns:a16="http://schemas.microsoft.com/office/drawing/2014/main" id="{50B5CA3C-DA4F-3A29-9183-6AB0C8EB69A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7651" y="207335"/>
            <a:ext cx="717851" cy="717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1140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273B0362-6E06-9616-716E-D98C01F58C7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01238761"/>
              </p:ext>
            </p:extLst>
          </p:nvPr>
        </p:nvGraphicFramePr>
        <p:xfrm>
          <a:off x="643467" y="940661"/>
          <a:ext cx="10892859" cy="5542577"/>
        </p:xfrm>
        <a:graphic>
          <a:graphicData uri="http://schemas.openxmlformats.org/drawingml/2006/table">
            <a:tbl>
              <a:tblPr firstRow="1" firstCol="1" bandRow="1">
                <a:solidFill>
                  <a:schemeClr val="bg1">
                    <a:lumMod val="95000"/>
                  </a:schemeClr>
                </a:solidFill>
                <a:tableStyleId>{5C22544A-7EE6-4342-B048-85BDC9FD1C3A}</a:tableStyleId>
              </a:tblPr>
              <a:tblGrid>
                <a:gridCol w="7568828">
                  <a:extLst>
                    <a:ext uri="{9D8B030D-6E8A-4147-A177-3AD203B41FA5}">
                      <a16:colId xmlns:a16="http://schemas.microsoft.com/office/drawing/2014/main" val="4204028260"/>
                    </a:ext>
                  </a:extLst>
                </a:gridCol>
                <a:gridCol w="1192283">
                  <a:extLst>
                    <a:ext uri="{9D8B030D-6E8A-4147-A177-3AD203B41FA5}">
                      <a16:colId xmlns:a16="http://schemas.microsoft.com/office/drawing/2014/main" val="2900118364"/>
                    </a:ext>
                  </a:extLst>
                </a:gridCol>
                <a:gridCol w="2131748">
                  <a:extLst>
                    <a:ext uri="{9D8B030D-6E8A-4147-A177-3AD203B41FA5}">
                      <a16:colId xmlns:a16="http://schemas.microsoft.com/office/drawing/2014/main" val="220374322"/>
                    </a:ext>
                  </a:extLst>
                </a:gridCol>
              </a:tblGrid>
              <a:tr h="66333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000" b="1" kern="0" cap="none" spc="0">
                          <a:solidFill>
                            <a:schemeClr val="bg1"/>
                          </a:solidFill>
                          <a:effectLst/>
                        </a:rPr>
                        <a:t>Energetický audit </a:t>
                      </a:r>
                      <a:endParaRPr lang="cs-CZ" sz="2000" b="1" kern="100" cap="none" spc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598" marR="42082" marT="17314" marB="129853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000" b="1" kern="0" cap="none" spc="0">
                          <a:solidFill>
                            <a:schemeClr val="bg1"/>
                          </a:solidFill>
                          <a:effectLst/>
                        </a:rPr>
                        <a:t>Již dělají</a:t>
                      </a:r>
                      <a:endParaRPr lang="cs-CZ" sz="2000" b="1" kern="100" cap="none" spc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598" marR="42082" marT="17314" marB="129853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000" b="1" kern="0" cap="none" spc="0" dirty="0">
                          <a:solidFill>
                            <a:schemeClr val="bg1"/>
                          </a:solidFill>
                          <a:effectLst/>
                        </a:rPr>
                        <a:t>Procentuální zastoupení</a:t>
                      </a:r>
                      <a:endParaRPr lang="cs-CZ" sz="2000" b="1" kern="100" cap="none" spc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598" marR="42082" marT="17314" marB="129853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4185450"/>
                  </a:ext>
                </a:extLst>
              </a:tr>
              <a:tr h="357758">
                <a:tc>
                  <a:txBody>
                    <a:bodyPr/>
                    <a:lstStyle/>
                    <a:p>
                      <a:pPr indent="1397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 b="1" kern="0" cap="none" spc="0" dirty="0">
                          <a:solidFill>
                            <a:schemeClr val="tx1"/>
                          </a:solidFill>
                          <a:effectLst/>
                        </a:rPr>
                        <a:t>Pravidelně kontrolovat dodržování opatření (teplota, drobné úspory, provoz).</a:t>
                      </a:r>
                      <a:endParaRPr lang="cs-CZ" sz="1600" b="1" kern="10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598" marR="42082" marT="17314" marB="129853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9525" cap="flat" cmpd="sng" algn="ctr">
                      <a:noFill/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 kern="0" cap="none" spc="0" dirty="0">
                          <a:solidFill>
                            <a:schemeClr val="tx1"/>
                          </a:solidFill>
                          <a:effectLst/>
                        </a:rPr>
                        <a:t>111</a:t>
                      </a:r>
                      <a:endParaRPr lang="cs-CZ" sz="1600" kern="10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598" marR="42082" marT="17314" marB="129853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9525" cap="flat" cmpd="sng" algn="ctr">
                      <a:noFill/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 kern="0" cap="none" spc="0" dirty="0">
                          <a:solidFill>
                            <a:schemeClr val="tx1"/>
                          </a:solidFill>
                          <a:effectLst/>
                        </a:rPr>
                        <a:t>74%</a:t>
                      </a:r>
                      <a:endParaRPr lang="cs-CZ" sz="1600" kern="10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598" marR="42082" marT="17314" marB="129853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9525" cap="flat" cmpd="sng" algn="ctr">
                      <a:noFill/>
                      <a:prstDash val="soli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3726024"/>
                  </a:ext>
                </a:extLst>
              </a:tr>
              <a:tr h="357758">
                <a:tc>
                  <a:txBody>
                    <a:bodyPr/>
                    <a:lstStyle/>
                    <a:p>
                      <a:pPr indent="1397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 b="1" kern="0" cap="none" spc="0" dirty="0">
                          <a:solidFill>
                            <a:schemeClr val="tx1"/>
                          </a:solidFill>
                          <a:effectLst/>
                        </a:rPr>
                        <a:t>Pořizovat a kontrolovat efektivitu nízkoenergetických spotřebičů</a:t>
                      </a:r>
                      <a:endParaRPr lang="cs-CZ" sz="1600" b="1" kern="10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598" marR="42082" marT="17314" marB="129853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 kern="0" cap="none" spc="0">
                          <a:solidFill>
                            <a:schemeClr val="tx1"/>
                          </a:solidFill>
                          <a:effectLst/>
                        </a:rPr>
                        <a:t>77</a:t>
                      </a:r>
                      <a:endParaRPr lang="cs-CZ" sz="1600" kern="1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598" marR="42082" marT="17314" marB="129853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 kern="0" cap="none" spc="0">
                          <a:solidFill>
                            <a:schemeClr val="tx1"/>
                          </a:solidFill>
                          <a:effectLst/>
                        </a:rPr>
                        <a:t>52%</a:t>
                      </a:r>
                      <a:endParaRPr lang="cs-CZ" sz="1600" kern="1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598" marR="42082" marT="17314" marB="129853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1495072"/>
                  </a:ext>
                </a:extLst>
              </a:tr>
              <a:tr h="357758">
                <a:tc>
                  <a:txBody>
                    <a:bodyPr/>
                    <a:lstStyle/>
                    <a:p>
                      <a:pPr indent="1397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 b="1" kern="0" cap="none" spc="0">
                          <a:solidFill>
                            <a:schemeClr val="tx1"/>
                          </a:solidFill>
                          <a:effectLst/>
                        </a:rPr>
                        <a:t>Zjišťovat a řešit největší ztráty energie</a:t>
                      </a:r>
                      <a:endParaRPr lang="cs-CZ" sz="1600" b="1" kern="10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598" marR="42082" marT="17314" marB="129853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 kern="0" cap="none" spc="0">
                          <a:solidFill>
                            <a:schemeClr val="tx1"/>
                          </a:solidFill>
                          <a:effectLst/>
                        </a:rPr>
                        <a:t>72</a:t>
                      </a:r>
                      <a:endParaRPr lang="cs-CZ" sz="1600" kern="1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598" marR="42082" marT="17314" marB="129853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 kern="0" cap="none" spc="0">
                          <a:solidFill>
                            <a:schemeClr val="tx1"/>
                          </a:solidFill>
                          <a:effectLst/>
                        </a:rPr>
                        <a:t>48%</a:t>
                      </a:r>
                      <a:endParaRPr lang="cs-CZ" sz="1600" kern="1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598" marR="42082" marT="17314" marB="129853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5036511"/>
                  </a:ext>
                </a:extLst>
              </a:tr>
              <a:tr h="357758">
                <a:tc>
                  <a:txBody>
                    <a:bodyPr/>
                    <a:lstStyle/>
                    <a:p>
                      <a:pPr indent="1397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 b="1" kern="0" cap="none" spc="0">
                          <a:solidFill>
                            <a:schemeClr val="tx1"/>
                          </a:solidFill>
                          <a:effectLst/>
                        </a:rPr>
                        <a:t>Kontrolovat dodržování a efektivitu úsporných opatření </a:t>
                      </a:r>
                      <a:endParaRPr lang="cs-CZ" sz="1600" b="1" kern="10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598" marR="42082" marT="17314" marB="129853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 kern="0" cap="none" spc="0">
                          <a:solidFill>
                            <a:schemeClr val="tx1"/>
                          </a:solidFill>
                          <a:effectLst/>
                        </a:rPr>
                        <a:t>62</a:t>
                      </a:r>
                      <a:endParaRPr lang="cs-CZ" sz="1600" kern="1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598" marR="42082" marT="17314" marB="129853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 kern="0" cap="none" spc="0">
                          <a:solidFill>
                            <a:schemeClr val="tx1"/>
                          </a:solidFill>
                          <a:effectLst/>
                        </a:rPr>
                        <a:t>42%</a:t>
                      </a:r>
                      <a:endParaRPr lang="cs-CZ" sz="1600" kern="10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598" marR="42082" marT="17314" marB="129853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9065008"/>
                  </a:ext>
                </a:extLst>
              </a:tr>
              <a:tr h="357758">
                <a:tc>
                  <a:txBody>
                    <a:bodyPr/>
                    <a:lstStyle/>
                    <a:p>
                      <a:pPr indent="1397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 b="1" kern="0" cap="none" spc="0" dirty="0">
                          <a:solidFill>
                            <a:schemeClr val="tx1"/>
                          </a:solidFill>
                          <a:effectLst/>
                        </a:rPr>
                        <a:t>Pravidelně kontrolovat izolaci / utěsnění / efektivitu úsporných opatření</a:t>
                      </a:r>
                      <a:endParaRPr lang="cs-CZ" sz="1600" b="1" kern="10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598" marR="42082" marT="17314" marB="129853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 kern="0" cap="none" spc="0">
                          <a:solidFill>
                            <a:schemeClr val="tx1"/>
                          </a:solidFill>
                          <a:effectLst/>
                        </a:rPr>
                        <a:t>49</a:t>
                      </a:r>
                      <a:endParaRPr lang="cs-CZ" sz="1600" kern="1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598" marR="42082" marT="17314" marB="129853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 kern="0" cap="none" spc="0">
                          <a:solidFill>
                            <a:schemeClr val="tx1"/>
                          </a:solidFill>
                          <a:effectLst/>
                        </a:rPr>
                        <a:t>33%</a:t>
                      </a:r>
                      <a:endParaRPr lang="cs-CZ" sz="1600" kern="10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598" marR="42082" marT="17314" marB="129853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3745130"/>
                  </a:ext>
                </a:extLst>
              </a:tr>
              <a:tr h="357758">
                <a:tc>
                  <a:txBody>
                    <a:bodyPr/>
                    <a:lstStyle/>
                    <a:p>
                      <a:pPr indent="1397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 b="1" kern="0" cap="none" spc="0">
                          <a:solidFill>
                            <a:schemeClr val="tx1"/>
                          </a:solidFill>
                          <a:effectLst/>
                        </a:rPr>
                        <a:t>Vědět kolik energie se kde, kdy a jak spotřebovává a vypracovat plán optimalizace</a:t>
                      </a:r>
                      <a:endParaRPr lang="cs-CZ" sz="1600" b="1" kern="1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598" marR="42082" marT="17314" marB="129853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 kern="0" cap="none" spc="0">
                          <a:solidFill>
                            <a:schemeClr val="tx1"/>
                          </a:solidFill>
                          <a:effectLst/>
                        </a:rPr>
                        <a:t>36</a:t>
                      </a:r>
                      <a:endParaRPr lang="cs-CZ" sz="1600" kern="10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598" marR="42082" marT="17314" marB="129853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 kern="0" cap="none" spc="0">
                          <a:solidFill>
                            <a:schemeClr val="tx1"/>
                          </a:solidFill>
                          <a:effectLst/>
                        </a:rPr>
                        <a:t>24%</a:t>
                      </a:r>
                      <a:endParaRPr lang="cs-CZ" sz="1600" kern="10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598" marR="42082" marT="17314" marB="129853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3675970"/>
                  </a:ext>
                </a:extLst>
              </a:tr>
              <a:tr h="357758">
                <a:tc>
                  <a:txBody>
                    <a:bodyPr/>
                    <a:lstStyle/>
                    <a:p>
                      <a:pPr indent="1397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 b="1" kern="0" cap="none" spc="0" dirty="0">
                          <a:solidFill>
                            <a:schemeClr val="tx1"/>
                          </a:solidFill>
                          <a:effectLst/>
                        </a:rPr>
                        <a:t>Provést (pravidelný) energetický audit budovy a vypracovat akční plán.</a:t>
                      </a:r>
                      <a:endParaRPr lang="cs-CZ" sz="1600" b="1" kern="10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598" marR="42082" marT="17314" marB="129853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 kern="0" cap="none" spc="0" dirty="0">
                          <a:solidFill>
                            <a:schemeClr val="tx1"/>
                          </a:solidFill>
                          <a:effectLst/>
                        </a:rPr>
                        <a:t>35</a:t>
                      </a:r>
                      <a:endParaRPr lang="cs-CZ" sz="1600" kern="10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598" marR="42082" marT="17314" marB="129853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 kern="0" cap="none" spc="0" dirty="0">
                          <a:solidFill>
                            <a:schemeClr val="tx1"/>
                          </a:solidFill>
                          <a:effectLst/>
                        </a:rPr>
                        <a:t>23%</a:t>
                      </a:r>
                      <a:endParaRPr lang="cs-CZ" sz="1600" kern="10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598" marR="42082" marT="17314" marB="129853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0770365"/>
                  </a:ext>
                </a:extLst>
              </a:tr>
              <a:tr h="357758">
                <a:tc>
                  <a:txBody>
                    <a:bodyPr/>
                    <a:lstStyle/>
                    <a:p>
                      <a:pPr indent="1397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 b="1" kern="0" cap="none" spc="0">
                          <a:solidFill>
                            <a:schemeClr val="tx1"/>
                          </a:solidFill>
                          <a:effectLst/>
                        </a:rPr>
                        <a:t>Vypracovat plán pro jednotlivé krizové energetické stupně</a:t>
                      </a:r>
                      <a:endParaRPr lang="cs-CZ" sz="1600" b="1" kern="10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598" marR="42082" marT="17314" marB="129853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 kern="0" cap="none" spc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cs-CZ" sz="1600" kern="1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598" marR="42082" marT="17314" marB="129853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 kern="0" cap="none" spc="0">
                          <a:solidFill>
                            <a:schemeClr val="tx1"/>
                          </a:solidFill>
                          <a:effectLst/>
                        </a:rPr>
                        <a:t>5%</a:t>
                      </a:r>
                      <a:endParaRPr lang="cs-CZ" sz="1600" kern="1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598" marR="42082" marT="17314" marB="129853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0707871"/>
                  </a:ext>
                </a:extLst>
              </a:tr>
              <a:tr h="357758">
                <a:tc>
                  <a:txBody>
                    <a:bodyPr/>
                    <a:lstStyle/>
                    <a:p>
                      <a:pPr indent="1397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 b="1" kern="0" cap="none" spc="0">
                          <a:solidFill>
                            <a:schemeClr val="tx1"/>
                          </a:solidFill>
                          <a:effectLst/>
                        </a:rPr>
                        <a:t>Kontrolovat dodržování a připravenost krizových stupňů</a:t>
                      </a:r>
                      <a:endParaRPr lang="cs-CZ" sz="1600" b="1" kern="10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598" marR="42082" marT="17314" marB="129853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 kern="0" cap="none" spc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cs-CZ" sz="1600" kern="10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598" marR="42082" marT="17314" marB="129853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 kern="0" cap="none" spc="0">
                          <a:solidFill>
                            <a:schemeClr val="tx1"/>
                          </a:solidFill>
                          <a:effectLst/>
                        </a:rPr>
                        <a:t>5%</a:t>
                      </a:r>
                      <a:endParaRPr lang="cs-CZ" sz="1600" kern="10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598" marR="42082" marT="17314" marB="129853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9146767"/>
                  </a:ext>
                </a:extLst>
              </a:tr>
              <a:tr h="357758">
                <a:tc>
                  <a:txBody>
                    <a:bodyPr/>
                    <a:lstStyle/>
                    <a:p>
                      <a:pPr indent="1397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 b="1" kern="0" cap="none" spc="0" dirty="0">
                          <a:solidFill>
                            <a:schemeClr val="tx1"/>
                          </a:solidFill>
                          <a:effectLst/>
                        </a:rPr>
                        <a:t>EMS software, který měří v reálném čase spotřebu.</a:t>
                      </a:r>
                      <a:endParaRPr lang="cs-CZ" sz="1600" b="1" kern="10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598" marR="42082" marT="17314" marB="129853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 kern="0" cap="none" spc="0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cs-CZ" sz="1600" kern="10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598" marR="42082" marT="17314" marB="129853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 kern="0" cap="none" spc="0" dirty="0">
                          <a:solidFill>
                            <a:schemeClr val="tx1"/>
                          </a:solidFill>
                          <a:effectLst/>
                        </a:rPr>
                        <a:t>3%</a:t>
                      </a:r>
                      <a:endParaRPr lang="cs-CZ" sz="1600" kern="10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598" marR="42082" marT="17314" marB="129853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7465464"/>
                  </a:ext>
                </a:extLst>
              </a:tr>
              <a:tr h="37801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cs-CZ" sz="1600" b="1" kern="1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598" marR="42082" marT="17314" marB="129853" anchor="b">
                    <a:lnL w="12700" cap="flat" cmpd="sng" algn="ctr">
                      <a:solidFill>
                        <a:schemeClr val="accent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cs-CZ" sz="1600" kern="1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598" marR="42082" marT="17314" marB="129853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cs-CZ" sz="1600" kern="1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598" marR="42082" marT="17314" marB="129853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6222706"/>
                  </a:ext>
                </a:extLst>
              </a:tr>
              <a:tr h="35775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 b="1" kern="0" cap="none" spc="0">
                          <a:solidFill>
                            <a:schemeClr val="tx1"/>
                          </a:solidFill>
                          <a:effectLst/>
                        </a:rPr>
                        <a:t>Počet respondentů</a:t>
                      </a:r>
                      <a:endParaRPr lang="cs-CZ" sz="1600" b="1" kern="1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598" marR="42082" marT="17314" marB="129853" anchor="b">
                    <a:lnL w="12700" cap="flat" cmpd="sng" algn="ctr">
                      <a:solidFill>
                        <a:schemeClr val="accent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 kern="0" cap="none" spc="0">
                          <a:solidFill>
                            <a:schemeClr val="tx1"/>
                          </a:solidFill>
                          <a:effectLst/>
                        </a:rPr>
                        <a:t>149</a:t>
                      </a:r>
                      <a:endParaRPr lang="cs-CZ" sz="1600" kern="1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598" marR="42082" marT="17314" marB="129853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cs-CZ" sz="1600" kern="10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598" marR="42082" marT="17314" marB="129853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7036561"/>
                  </a:ext>
                </a:extLst>
              </a:tr>
            </a:tbl>
          </a:graphicData>
        </a:graphic>
      </p:graphicFrame>
      <p:sp>
        <p:nvSpPr>
          <p:cNvPr id="2" name="Obdélník 1">
            <a:extLst>
              <a:ext uri="{FF2B5EF4-FFF2-40B4-BE49-F238E27FC236}">
                <a16:creationId xmlns:a16="http://schemas.microsoft.com/office/drawing/2014/main" id="{54A8523E-6EEF-1395-556F-5E59202353D9}"/>
              </a:ext>
            </a:extLst>
          </p:cNvPr>
          <p:cNvSpPr/>
          <p:nvPr/>
        </p:nvSpPr>
        <p:spPr>
          <a:xfrm>
            <a:off x="8197698" y="5273748"/>
            <a:ext cx="3338623" cy="78181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66ECF71A-3A61-45C5-9867-E6FC999E7882}"/>
              </a:ext>
            </a:extLst>
          </p:cNvPr>
          <p:cNvSpPr/>
          <p:nvPr/>
        </p:nvSpPr>
        <p:spPr>
          <a:xfrm>
            <a:off x="8197695" y="4088692"/>
            <a:ext cx="3338623" cy="116958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8B068F56-5478-E4BD-2699-9BB706044449}"/>
              </a:ext>
            </a:extLst>
          </p:cNvPr>
          <p:cNvSpPr/>
          <p:nvPr/>
        </p:nvSpPr>
        <p:spPr>
          <a:xfrm>
            <a:off x="8179966" y="1696367"/>
            <a:ext cx="3338623" cy="23923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925B8E11-9B7D-9B3F-3031-36361273E1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7651" y="207335"/>
            <a:ext cx="717851" cy="717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912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1DABC3D-8871-0FDA-9630-ABAAF3E485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>
                <a:solidFill>
                  <a:schemeClr val="accent1"/>
                </a:solidFill>
              </a:rPr>
              <a:t>I. Operativní priority: Drobné provozní úspory</a:t>
            </a:r>
          </a:p>
        </p:txBody>
      </p:sp>
      <p:pic>
        <p:nvPicPr>
          <p:cNvPr id="3074" name="Picture 2" descr="Stroj času: Adéla ještě nevečeřela se vrací do kin - filmserver.cz">
            <a:extLst>
              <a:ext uri="{FF2B5EF4-FFF2-40B4-BE49-F238E27FC236}">
                <a16:creationId xmlns:a16="http://schemas.microsoft.com/office/drawing/2014/main" id="{61D9D703-5065-5076-2496-0F1F324761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9507" y="2401535"/>
            <a:ext cx="5458962" cy="4066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CF05D57E-9085-DCC3-A6E9-EC755ED4C9A4}"/>
              </a:ext>
            </a:extLst>
          </p:cNvPr>
          <p:cNvSpPr txBox="1"/>
          <p:nvPr/>
        </p:nvSpPr>
        <p:spPr>
          <a:xfrm>
            <a:off x="579691" y="2522557"/>
            <a:ext cx="5614291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termo-hlavice,</a:t>
            </a:r>
          </a:p>
          <a:p>
            <a:r>
              <a:rPr lang="cs-CZ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větrné lišty,</a:t>
            </a:r>
            <a:endParaRPr lang="cs-CZ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cs-CZ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snížit teplotu vody na umývání, </a:t>
            </a:r>
          </a:p>
          <a:p>
            <a:r>
              <a:rPr lang="cs-CZ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vhodné osvětlení a pohybová čidla, </a:t>
            </a:r>
          </a:p>
          <a:p>
            <a:r>
              <a:rPr lang="cs-CZ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cs-CZ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vypínat (ze zásuvky) počítače a spotřebiče, </a:t>
            </a:r>
          </a:p>
          <a:p>
            <a:r>
              <a:rPr lang="cs-CZ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nakupovat přístroje podle energetické náročnosti</a:t>
            </a:r>
          </a:p>
          <a:p>
            <a:r>
              <a:rPr lang="cs-CZ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…</a:t>
            </a:r>
            <a:endParaRPr lang="cs-CZ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Řečová bublina: obdélníkový bublinový popisek se zakulacenými rohy 5">
            <a:extLst>
              <a:ext uri="{FF2B5EF4-FFF2-40B4-BE49-F238E27FC236}">
                <a16:creationId xmlns:a16="http://schemas.microsoft.com/office/drawing/2014/main" id="{A5C68742-331B-0D94-F0DB-60B9B8D03898}"/>
              </a:ext>
            </a:extLst>
          </p:cNvPr>
          <p:cNvSpPr/>
          <p:nvPr/>
        </p:nvSpPr>
        <p:spPr>
          <a:xfrm>
            <a:off x="9288971" y="2162760"/>
            <a:ext cx="2334827" cy="1027914"/>
          </a:xfrm>
          <a:prstGeom prst="wedgeRoundRectCallou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cs-CZ"/>
              <a:t>Jak primitivní! </a:t>
            </a:r>
            <a:endParaRPr lang="cs-CZ" dirty="0"/>
          </a:p>
        </p:txBody>
      </p:sp>
      <p:sp>
        <p:nvSpPr>
          <p:cNvPr id="7" name="Řečová bublina: obdélníkový bublinový popisek se zakulacenými rohy 6">
            <a:extLst>
              <a:ext uri="{FF2B5EF4-FFF2-40B4-BE49-F238E27FC236}">
                <a16:creationId xmlns:a16="http://schemas.microsoft.com/office/drawing/2014/main" id="{D85A4E8D-B219-CEAC-1C88-FAB321097B24}"/>
              </a:ext>
            </a:extLst>
          </p:cNvPr>
          <p:cNvSpPr/>
          <p:nvPr/>
        </p:nvSpPr>
        <p:spPr>
          <a:xfrm>
            <a:off x="7571574" y="5163073"/>
            <a:ext cx="2334827" cy="1027914"/>
          </a:xfrm>
          <a:prstGeom prst="wedgeRoundRectCallout">
            <a:avLst>
              <a:gd name="adj1" fmla="val -28840"/>
              <a:gd name="adj2" fmla="val -58601"/>
              <a:gd name="adj3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cs-CZ" dirty="0"/>
              <a:t>Ale jak účinné! 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C29B2827-1564-F9FC-1AFC-CF429982DC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7651" y="207335"/>
            <a:ext cx="717851" cy="717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072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EBD1809-8931-E73E-7D7F-8BA97C6846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cs-CZ" sz="4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Pro velké výsledky, začněte maličkostmi!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C1513FA-1731-189D-9C4A-43163BEF26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7980" y="6081064"/>
            <a:ext cx="5433721" cy="465546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 algn="ctr">
              <a:buNone/>
            </a:pPr>
            <a:r>
              <a:rPr lang="cs-CZ" b="1" kern="1200" dirty="0">
                <a:solidFill>
                  <a:schemeClr val="accent1"/>
                </a:solidFill>
              </a:rPr>
              <a:t>Tak co jsi dneska zlepšil, </a:t>
            </a:r>
            <a:r>
              <a:rPr lang="cs-CZ" b="1" dirty="0">
                <a:solidFill>
                  <a:schemeClr val="accent1"/>
                </a:solidFill>
              </a:rPr>
              <a:t>Jan-</a:t>
            </a:r>
            <a:r>
              <a:rPr lang="cs-CZ" b="1" dirty="0" err="1">
                <a:solidFill>
                  <a:schemeClr val="accent1"/>
                </a:solidFill>
              </a:rPr>
              <a:t>chan</a:t>
            </a:r>
            <a:r>
              <a:rPr lang="cs-CZ" b="1" dirty="0">
                <a:solidFill>
                  <a:schemeClr val="accent1"/>
                </a:solidFill>
              </a:rPr>
              <a:t>?</a:t>
            </a:r>
            <a:endParaRPr lang="cs-CZ" b="1" kern="1200" dirty="0">
              <a:solidFill>
                <a:schemeClr val="accent1"/>
              </a:solidFill>
            </a:endParaRPr>
          </a:p>
        </p:txBody>
      </p:sp>
      <p:pic>
        <p:nvPicPr>
          <p:cNvPr id="5" name="Obrázek 4" descr="Obsah obrázku text, vektorová grafika&#10;&#10;Popis byl vytvořen automaticky">
            <a:extLst>
              <a:ext uri="{FF2B5EF4-FFF2-40B4-BE49-F238E27FC236}">
                <a16:creationId xmlns:a16="http://schemas.microsoft.com/office/drawing/2014/main" id="{36DF2C8D-1520-39BC-8FCC-111DC92B12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7034" y="625684"/>
            <a:ext cx="4923480" cy="5455380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4EE2FC27-14F8-EF5B-4588-44C9891748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7651" y="207335"/>
            <a:ext cx="717851" cy="717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6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8712418-BAC3-AEDD-6C10-54E0404042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cs-CZ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Dejte na všechno cenovku a přestaňte plýtvat!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0D27981-E921-0D83-13BA-9A7B78B19F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7981" y="5515897"/>
            <a:ext cx="3933306" cy="565166"/>
          </a:xfrm>
        </p:spPr>
        <p:txBody>
          <a:bodyPr vert="horz" lIns="91440" tIns="45720" rIns="91440" bIns="45720" rtlCol="0">
            <a:normAutofit fontScale="92500"/>
          </a:bodyPr>
          <a:lstStyle/>
          <a:p>
            <a:pPr marL="0" indent="0">
              <a:buNone/>
            </a:pPr>
            <a:r>
              <a:rPr lang="cs-CZ" b="1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Metafora zapálené svíčky. </a:t>
            </a:r>
            <a:endParaRPr lang="en-US" b="1" kern="1200" dirty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E8401859-6D85-4192-766C-59F2FD2712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9753" y="625683"/>
            <a:ext cx="6456072" cy="5455380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45164779-D967-B139-FF3B-BC70FFE3B9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7651" y="207335"/>
            <a:ext cx="717851" cy="717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408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7A35688-B6C3-6E08-9D3B-427214AD65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0232" y="202442"/>
            <a:ext cx="6580279" cy="1106424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/>
              <a:t>Vyhraďte si čas na postupné zlepšování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09416CA-0208-A9DA-E813-A740C18F6F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9218" y="1636354"/>
            <a:ext cx="2998382" cy="3945738"/>
          </a:xfrm>
        </p:spPr>
        <p:txBody>
          <a:bodyPr>
            <a:normAutofit/>
          </a:bodyPr>
          <a:lstStyle/>
          <a:p>
            <a:pPr algn="ctr"/>
            <a:r>
              <a:rPr lang="cs-CZ" b="1" dirty="0">
                <a:solidFill>
                  <a:schemeClr val="accent1"/>
                </a:solidFill>
              </a:rPr>
              <a:t>Past operativy. </a:t>
            </a:r>
          </a:p>
          <a:p>
            <a:pPr algn="ctr"/>
            <a:r>
              <a:rPr lang="cs-CZ" b="1" dirty="0">
                <a:solidFill>
                  <a:schemeClr val="accent1"/>
                </a:solidFill>
              </a:rPr>
              <a:t>A kdy vlastně přemýšlíte? </a:t>
            </a:r>
          </a:p>
          <a:p>
            <a:pPr algn="ctr"/>
            <a:r>
              <a:rPr lang="cs-CZ" b="1" dirty="0">
                <a:solidFill>
                  <a:schemeClr val="accent1"/>
                </a:solidFill>
              </a:rPr>
              <a:t>5 % nápad, 95 % práce. </a:t>
            </a:r>
          </a:p>
          <a:p>
            <a:pPr algn="ctr"/>
            <a:r>
              <a:rPr lang="cs-CZ" b="1" dirty="0">
                <a:solidFill>
                  <a:schemeClr val="accent1"/>
                </a:solidFill>
              </a:rPr>
              <a:t>Není důležité, co začnete, ale co dokončíte! </a:t>
            </a:r>
          </a:p>
        </p:txBody>
      </p:sp>
      <p:pic>
        <p:nvPicPr>
          <p:cNvPr id="6" name="Obrázek 5" descr="Obsah obrázku Kreslený film, kreslené, ilustrace, Animace&#10;&#10;Popis byl vytvořen automaticky">
            <a:extLst>
              <a:ext uri="{FF2B5EF4-FFF2-40B4-BE49-F238E27FC236}">
                <a16:creationId xmlns:a16="http://schemas.microsoft.com/office/drawing/2014/main" id="{FE080E10-57CD-3CE7-71DB-9290A50010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2511" y="1233376"/>
            <a:ext cx="7428614" cy="4178595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FF478908-2BD9-4791-6B25-E4F0FFE5C6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7651" y="207335"/>
            <a:ext cx="717851" cy="717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846041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1296</TotalTime>
  <Words>527</Words>
  <Application>Microsoft Office PowerPoint</Application>
  <PresentationFormat>Širokoúhlá obrazovka</PresentationFormat>
  <Paragraphs>151</Paragraphs>
  <Slides>17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Motiv Office</vt:lpstr>
      <vt:lpstr>Energetické úspory:  od slov k činům </vt:lpstr>
      <vt:lpstr>Široké portfolio návrhů </vt:lpstr>
      <vt:lpstr>Segmentace opatření</vt:lpstr>
      <vt:lpstr>Romantismus v Libereckém kraji</vt:lpstr>
      <vt:lpstr>Prezentace aplikace PowerPoint</vt:lpstr>
      <vt:lpstr>I. Operativní priority: Drobné provozní úspory</vt:lpstr>
      <vt:lpstr>Pro velké výsledky, začněte maličkostmi!</vt:lpstr>
      <vt:lpstr>Dejte na všechno cenovku a přestaňte plýtvat!</vt:lpstr>
      <vt:lpstr>Vyhraďte si čas na postupné zlepšování </vt:lpstr>
      <vt:lpstr>Strategické priority: zateplení </vt:lpstr>
      <vt:lpstr>Prioritizujte </vt:lpstr>
      <vt:lpstr>II. Strategické opce: Alternativní zdroje energie</vt:lpstr>
      <vt:lpstr>Scénáře vývoje 2023-30</vt:lpstr>
      <vt:lpstr>Hodnocení metodou scénářů</vt:lpstr>
      <vt:lpstr>Závěr: co potřebujete, abyste mohli začít? </vt:lpstr>
      <vt:lpstr>Prezentace aplikace PowerPoint</vt:lpstr>
      <vt:lpstr>Děkuji za pozornost a těším se na komentáře a dotazy !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Energetické úspory:  od slov k činům </dc:title>
  <dc:creator>Vasek Jan</dc:creator>
  <cp:lastModifiedBy>Vasek Jan</cp:lastModifiedBy>
  <cp:revision>1</cp:revision>
  <dcterms:created xsi:type="dcterms:W3CDTF">2023-09-10T08:05:33Z</dcterms:created>
  <dcterms:modified xsi:type="dcterms:W3CDTF">2023-09-13T16:21:03Z</dcterms:modified>
</cp:coreProperties>
</file>